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sldIdLst>
    <p:sldId id="264" r:id="rId5"/>
    <p:sldId id="265" r:id="rId6"/>
    <p:sldId id="266" r:id="rId7"/>
    <p:sldId id="267" r:id="rId8"/>
    <p:sldId id="268" r:id="rId9"/>
    <p:sldId id="269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31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7.png"/><Relationship Id="rId6" Type="http://schemas.openxmlformats.org/officeDocument/2006/relationships/tags" Target="../tags/tag17.xml"/><Relationship Id="rId5" Type="http://schemas.openxmlformats.org/officeDocument/2006/relationships/image" Target="../media/image6.png"/><Relationship Id="rId4" Type="http://schemas.openxmlformats.org/officeDocument/2006/relationships/tags" Target="../tags/tag16.xml"/><Relationship Id="rId3" Type="http://schemas.openxmlformats.org/officeDocument/2006/relationships/image" Target="../media/image5.jpeg"/><Relationship Id="rId2" Type="http://schemas.openxmlformats.org/officeDocument/2006/relationships/tags" Target="../tags/tag15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image" Target="../media/image7.png"/><Relationship Id="rId6" Type="http://schemas.openxmlformats.org/officeDocument/2006/relationships/tags" Target="../tags/tag39.xml"/><Relationship Id="rId5" Type="http://schemas.openxmlformats.org/officeDocument/2006/relationships/image" Target="../media/image6.png"/><Relationship Id="rId4" Type="http://schemas.openxmlformats.org/officeDocument/2006/relationships/tags" Target="../tags/tag38.xml"/><Relationship Id="rId3" Type="http://schemas.openxmlformats.org/officeDocument/2006/relationships/image" Target="../media/image5.jpeg"/><Relationship Id="rId2" Type="http://schemas.openxmlformats.org/officeDocument/2006/relationships/tags" Target="../tags/tag37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5.xml"/><Relationship Id="rId7" Type="http://schemas.openxmlformats.org/officeDocument/2006/relationships/image" Target="../media/image3.png"/><Relationship Id="rId6" Type="http://schemas.openxmlformats.org/officeDocument/2006/relationships/tags" Target="../tags/tag64.xml"/><Relationship Id="rId5" Type="http://schemas.openxmlformats.org/officeDocument/2006/relationships/image" Target="../media/image2.png"/><Relationship Id="rId4" Type="http://schemas.openxmlformats.org/officeDocument/2006/relationships/tags" Target="../tags/tag63.xml"/><Relationship Id="rId3" Type="http://schemas.openxmlformats.org/officeDocument/2006/relationships/image" Target="../media/image1.jpeg"/><Relationship Id="rId2" Type="http://schemas.openxmlformats.org/officeDocument/2006/relationships/tags" Target="../tags/tag62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6.png"/><Relationship Id="rId6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tags" Target="../tags/tag72.xml"/><Relationship Id="rId3" Type="http://schemas.openxmlformats.org/officeDocument/2006/relationships/image" Target="../media/image5.jpe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11.png"/><Relationship Id="rId7" Type="http://schemas.openxmlformats.org/officeDocument/2006/relationships/tags" Target="../tags/tag81.xml"/><Relationship Id="rId6" Type="http://schemas.openxmlformats.org/officeDocument/2006/relationships/image" Target="../media/image10.png"/><Relationship Id="rId5" Type="http://schemas.openxmlformats.org/officeDocument/2006/relationships/tags" Target="../tags/tag80.xml"/><Relationship Id="rId4" Type="http://schemas.openxmlformats.org/officeDocument/2006/relationships/image" Target="../media/image9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5" Type="http://schemas.openxmlformats.org/officeDocument/2006/relationships/image" Target="../media/image12.png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image" Target="../media/image11.png"/><Relationship Id="rId6" Type="http://schemas.openxmlformats.org/officeDocument/2006/relationships/tags" Target="../tags/tag90.xml"/><Relationship Id="rId5" Type="http://schemas.openxmlformats.org/officeDocument/2006/relationships/image" Target="../media/image10.png"/><Relationship Id="rId4" Type="http://schemas.openxmlformats.org/officeDocument/2006/relationships/tags" Target="../tags/tag89.xml"/><Relationship Id="rId3" Type="http://schemas.openxmlformats.org/officeDocument/2006/relationships/image" Target="../media/image9.png"/><Relationship Id="rId2" Type="http://schemas.openxmlformats.org/officeDocument/2006/relationships/tags" Target="../tags/tag88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02.xml"/><Relationship Id="rId7" Type="http://schemas.openxmlformats.org/officeDocument/2006/relationships/image" Target="../media/image13.png"/><Relationship Id="rId6" Type="http://schemas.openxmlformats.org/officeDocument/2006/relationships/tags" Target="../tags/tag101.xml"/><Relationship Id="rId5" Type="http://schemas.openxmlformats.org/officeDocument/2006/relationships/image" Target="../media/image10.png"/><Relationship Id="rId4" Type="http://schemas.openxmlformats.org/officeDocument/2006/relationships/tags" Target="../tags/tag100.xml"/><Relationship Id="rId3" Type="http://schemas.openxmlformats.org/officeDocument/2006/relationships/image" Target="../media/image9.png"/><Relationship Id="rId2" Type="http://schemas.openxmlformats.org/officeDocument/2006/relationships/tags" Target="../tags/tag99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13.xml"/><Relationship Id="rId7" Type="http://schemas.openxmlformats.org/officeDocument/2006/relationships/image" Target="../media/image12.png"/><Relationship Id="rId6" Type="http://schemas.openxmlformats.org/officeDocument/2006/relationships/tags" Target="../tags/tag112.xml"/><Relationship Id="rId5" Type="http://schemas.openxmlformats.org/officeDocument/2006/relationships/image" Target="../media/image13.png"/><Relationship Id="rId4" Type="http://schemas.openxmlformats.org/officeDocument/2006/relationships/tags" Target="../tags/tag111.xml"/><Relationship Id="rId3" Type="http://schemas.openxmlformats.org/officeDocument/2006/relationships/image" Target="../media/image9.png"/><Relationship Id="rId2" Type="http://schemas.openxmlformats.org/officeDocument/2006/relationships/tags" Target="../tags/tag110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4.xml"/><Relationship Id="rId7" Type="http://schemas.openxmlformats.org/officeDocument/2006/relationships/image" Target="../media/image11.png"/><Relationship Id="rId6" Type="http://schemas.openxmlformats.org/officeDocument/2006/relationships/tags" Target="../tags/tag123.xml"/><Relationship Id="rId5" Type="http://schemas.openxmlformats.org/officeDocument/2006/relationships/image" Target="../media/image10.png"/><Relationship Id="rId4" Type="http://schemas.openxmlformats.org/officeDocument/2006/relationships/tags" Target="../tags/tag122.xml"/><Relationship Id="rId3" Type="http://schemas.openxmlformats.org/officeDocument/2006/relationships/image" Target="../media/image9.png"/><Relationship Id="rId2" Type="http://schemas.openxmlformats.org/officeDocument/2006/relationships/tags" Target="../tags/tag121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image" Target="../media/image10.png"/><Relationship Id="rId6" Type="http://schemas.openxmlformats.org/officeDocument/2006/relationships/tags" Target="../tags/tag136.xml"/><Relationship Id="rId5" Type="http://schemas.openxmlformats.org/officeDocument/2006/relationships/image" Target="../media/image14.png"/><Relationship Id="rId4" Type="http://schemas.openxmlformats.org/officeDocument/2006/relationships/tags" Target="../tags/tag135.xml"/><Relationship Id="rId3" Type="http://schemas.openxmlformats.org/officeDocument/2006/relationships/image" Target="../media/image9.png"/><Relationship Id="rId2" Type="http://schemas.openxmlformats.org/officeDocument/2006/relationships/tags" Target="../tags/tag134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image" Target="../media/image15.png"/><Relationship Id="rId11" Type="http://schemas.openxmlformats.org/officeDocument/2006/relationships/tags" Target="../tags/tag139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54.xml"/><Relationship Id="rId7" Type="http://schemas.openxmlformats.org/officeDocument/2006/relationships/image" Target="../media/image3.png"/><Relationship Id="rId6" Type="http://schemas.openxmlformats.org/officeDocument/2006/relationships/tags" Target="../tags/tag153.xml"/><Relationship Id="rId5" Type="http://schemas.openxmlformats.org/officeDocument/2006/relationships/image" Target="../media/image2.png"/><Relationship Id="rId4" Type="http://schemas.openxmlformats.org/officeDocument/2006/relationships/tags" Target="../tags/tag152.xml"/><Relationship Id="rId3" Type="http://schemas.openxmlformats.org/officeDocument/2006/relationships/image" Target="../media/image1.jpeg"/><Relationship Id="rId2" Type="http://schemas.openxmlformats.org/officeDocument/2006/relationships/tags" Target="../tags/tag151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../media/image7.png"/><Relationship Id="rId6" Type="http://schemas.openxmlformats.org/officeDocument/2006/relationships/tags" Target="../tags/tag167.xml"/><Relationship Id="rId5" Type="http://schemas.openxmlformats.org/officeDocument/2006/relationships/image" Target="../media/image6.png"/><Relationship Id="rId4" Type="http://schemas.openxmlformats.org/officeDocument/2006/relationships/tags" Target="../tags/tag166.xml"/><Relationship Id="rId3" Type="http://schemas.openxmlformats.org/officeDocument/2006/relationships/image" Target="../media/image5.jpeg"/><Relationship Id="rId2" Type="http://schemas.openxmlformats.org/officeDocument/2006/relationships/tags" Target="../tags/tag165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image" Target="../media/image7.png"/><Relationship Id="rId6" Type="http://schemas.openxmlformats.org/officeDocument/2006/relationships/tags" Target="../tags/tag189.xml"/><Relationship Id="rId5" Type="http://schemas.openxmlformats.org/officeDocument/2006/relationships/image" Target="../media/image6.png"/><Relationship Id="rId4" Type="http://schemas.openxmlformats.org/officeDocument/2006/relationships/tags" Target="../tags/tag188.xml"/><Relationship Id="rId3" Type="http://schemas.openxmlformats.org/officeDocument/2006/relationships/image" Target="../media/image5.jpeg"/><Relationship Id="rId2" Type="http://schemas.openxmlformats.org/officeDocument/2006/relationships/tags" Target="../tags/tag187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15.xml"/><Relationship Id="rId7" Type="http://schemas.openxmlformats.org/officeDocument/2006/relationships/image" Target="../media/image3.png"/><Relationship Id="rId6" Type="http://schemas.openxmlformats.org/officeDocument/2006/relationships/tags" Target="../tags/tag214.xml"/><Relationship Id="rId5" Type="http://schemas.openxmlformats.org/officeDocument/2006/relationships/image" Target="../media/image2.png"/><Relationship Id="rId4" Type="http://schemas.openxmlformats.org/officeDocument/2006/relationships/tags" Target="../tags/tag213.xml"/><Relationship Id="rId3" Type="http://schemas.openxmlformats.org/officeDocument/2006/relationships/image" Target="../media/image1.jpeg"/><Relationship Id="rId2" Type="http://schemas.openxmlformats.org/officeDocument/2006/relationships/tags" Target="../tags/tag212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../media/image6.png"/><Relationship Id="rId6" Type="http://schemas.openxmlformats.org/officeDocument/2006/relationships/tags" Target="../tags/tag223.xml"/><Relationship Id="rId5" Type="http://schemas.openxmlformats.org/officeDocument/2006/relationships/image" Target="../media/image8.png"/><Relationship Id="rId4" Type="http://schemas.openxmlformats.org/officeDocument/2006/relationships/tags" Target="../tags/tag222.xml"/><Relationship Id="rId3" Type="http://schemas.openxmlformats.org/officeDocument/2006/relationships/image" Target="../media/image5.jpeg"/><Relationship Id="rId2" Type="http://schemas.openxmlformats.org/officeDocument/2006/relationships/tags" Target="../tags/tag221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image" Target="../media/image11.png"/><Relationship Id="rId7" Type="http://schemas.openxmlformats.org/officeDocument/2006/relationships/tags" Target="../tags/tag231.xml"/><Relationship Id="rId6" Type="http://schemas.openxmlformats.org/officeDocument/2006/relationships/image" Target="../media/image10.png"/><Relationship Id="rId5" Type="http://schemas.openxmlformats.org/officeDocument/2006/relationships/tags" Target="../tags/tag230.xml"/><Relationship Id="rId4" Type="http://schemas.openxmlformats.org/officeDocument/2006/relationships/image" Target="../media/image9.png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5" Type="http://schemas.openxmlformats.org/officeDocument/2006/relationships/image" Target="../media/image12.png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image" Target="../media/image11.png"/><Relationship Id="rId6" Type="http://schemas.openxmlformats.org/officeDocument/2006/relationships/tags" Target="../tags/tag240.xml"/><Relationship Id="rId5" Type="http://schemas.openxmlformats.org/officeDocument/2006/relationships/image" Target="../media/image10.png"/><Relationship Id="rId4" Type="http://schemas.openxmlformats.org/officeDocument/2006/relationships/tags" Target="../tags/tag239.xml"/><Relationship Id="rId3" Type="http://schemas.openxmlformats.org/officeDocument/2006/relationships/image" Target="../media/image9.png"/><Relationship Id="rId2" Type="http://schemas.openxmlformats.org/officeDocument/2006/relationships/tags" Target="../tags/tag238.xml"/><Relationship Id="rId16" Type="http://schemas.openxmlformats.org/officeDocument/2006/relationships/tags" Target="../tags/tag248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252.xml"/><Relationship Id="rId7" Type="http://schemas.openxmlformats.org/officeDocument/2006/relationships/image" Target="../media/image13.png"/><Relationship Id="rId6" Type="http://schemas.openxmlformats.org/officeDocument/2006/relationships/tags" Target="../tags/tag251.xml"/><Relationship Id="rId5" Type="http://schemas.openxmlformats.org/officeDocument/2006/relationships/image" Target="../media/image10.png"/><Relationship Id="rId4" Type="http://schemas.openxmlformats.org/officeDocument/2006/relationships/tags" Target="../tags/tag250.xml"/><Relationship Id="rId3" Type="http://schemas.openxmlformats.org/officeDocument/2006/relationships/image" Target="../media/image9.png"/><Relationship Id="rId2" Type="http://schemas.openxmlformats.org/officeDocument/2006/relationships/tags" Target="../tags/tag249.xml"/><Relationship Id="rId16" Type="http://schemas.openxmlformats.org/officeDocument/2006/relationships/tags" Target="../tags/tag259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63.xml"/><Relationship Id="rId7" Type="http://schemas.openxmlformats.org/officeDocument/2006/relationships/image" Target="../media/image12.png"/><Relationship Id="rId6" Type="http://schemas.openxmlformats.org/officeDocument/2006/relationships/tags" Target="../tags/tag262.xml"/><Relationship Id="rId5" Type="http://schemas.openxmlformats.org/officeDocument/2006/relationships/image" Target="../media/image13.png"/><Relationship Id="rId4" Type="http://schemas.openxmlformats.org/officeDocument/2006/relationships/tags" Target="../tags/tag261.xml"/><Relationship Id="rId3" Type="http://schemas.openxmlformats.org/officeDocument/2006/relationships/image" Target="../media/image9.png"/><Relationship Id="rId2" Type="http://schemas.openxmlformats.org/officeDocument/2006/relationships/tags" Target="../tags/tag260.xml"/><Relationship Id="rId16" Type="http://schemas.openxmlformats.org/officeDocument/2006/relationships/tags" Target="../tags/tag27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274.xml"/><Relationship Id="rId7" Type="http://schemas.openxmlformats.org/officeDocument/2006/relationships/image" Target="../media/image11.png"/><Relationship Id="rId6" Type="http://schemas.openxmlformats.org/officeDocument/2006/relationships/tags" Target="../tags/tag273.xml"/><Relationship Id="rId5" Type="http://schemas.openxmlformats.org/officeDocument/2006/relationships/image" Target="../media/image10.png"/><Relationship Id="rId4" Type="http://schemas.openxmlformats.org/officeDocument/2006/relationships/tags" Target="../tags/tag272.xml"/><Relationship Id="rId3" Type="http://schemas.openxmlformats.org/officeDocument/2006/relationships/image" Target="../media/image9.png"/><Relationship Id="rId2" Type="http://schemas.openxmlformats.org/officeDocument/2006/relationships/tags" Target="../tags/tag271.xml"/><Relationship Id="rId18" Type="http://schemas.openxmlformats.org/officeDocument/2006/relationships/tags" Target="../tags/tag283.xml"/><Relationship Id="rId17" Type="http://schemas.openxmlformats.org/officeDocument/2006/relationships/tags" Target="../tags/tag282.xml"/><Relationship Id="rId16" Type="http://schemas.openxmlformats.org/officeDocument/2006/relationships/tags" Target="../tags/tag281.xml"/><Relationship Id="rId15" Type="http://schemas.openxmlformats.org/officeDocument/2006/relationships/tags" Target="../tags/tag280.xml"/><Relationship Id="rId14" Type="http://schemas.openxmlformats.org/officeDocument/2006/relationships/tags" Target="../tags/tag279.xml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image" Target="../media/image10.png"/><Relationship Id="rId6" Type="http://schemas.openxmlformats.org/officeDocument/2006/relationships/tags" Target="../tags/tag286.xml"/><Relationship Id="rId5" Type="http://schemas.openxmlformats.org/officeDocument/2006/relationships/image" Target="../media/image14.png"/><Relationship Id="rId4" Type="http://schemas.openxmlformats.org/officeDocument/2006/relationships/tags" Target="../tags/tag285.xml"/><Relationship Id="rId3" Type="http://schemas.openxmlformats.org/officeDocument/2006/relationships/image" Target="../media/image9.png"/><Relationship Id="rId2" Type="http://schemas.openxmlformats.org/officeDocument/2006/relationships/tags" Target="../tags/tag284.xml"/><Relationship Id="rId17" Type="http://schemas.openxmlformats.org/officeDocument/2006/relationships/tags" Target="../tags/tag294.xml"/><Relationship Id="rId16" Type="http://schemas.openxmlformats.org/officeDocument/2006/relationships/tags" Target="../tags/tag293.xml"/><Relationship Id="rId15" Type="http://schemas.openxmlformats.org/officeDocument/2006/relationships/tags" Target="../tags/tag292.xml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image" Target="../media/image15.png"/><Relationship Id="rId11" Type="http://schemas.openxmlformats.org/officeDocument/2006/relationships/tags" Target="../tags/tag289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1270"/>
            <a:ext cx="12192001" cy="6855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583543" y="2177885"/>
            <a:ext cx="7199086" cy="1235385"/>
          </a:xfrm>
        </p:spPr>
        <p:txBody>
          <a:bodyPr lIns="91440" tIns="45720" rIns="91440" bIns="45720" anchor="b" anchorCtr="0">
            <a:normAutofit/>
          </a:bodyPr>
          <a:lstStyle>
            <a:lvl1pPr algn="dist">
              <a:defRPr sz="6600" b="0" spc="60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2583544" y="3478026"/>
            <a:ext cx="7199085" cy="743187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403796" y="2423883"/>
            <a:ext cx="7384409" cy="1089399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lnSpc>
                <a:spcPct val="100000"/>
              </a:lnSpc>
              <a:defRPr sz="4800" b="0" u="none" strike="noStrike" kern="1200" cap="none" spc="300" normalizeH="0" baseline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403796" y="3660546"/>
            <a:ext cx="7384409" cy="1235437"/>
          </a:xfrm>
        </p:spPr>
        <p:txBody>
          <a:bodyPr lIns="101600" tIns="38100" rIns="76200" bIns="381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0"/>
            <a:ext cx="12192001" cy="6855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050473" y="2245404"/>
            <a:ext cx="7980218" cy="108877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2051050" y="3429000"/>
            <a:ext cx="7980363" cy="957544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91470" y="5155565"/>
            <a:ext cx="1786255" cy="170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7" y="-78466"/>
            <a:ext cx="2913369" cy="20697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153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90195" y="304165"/>
            <a:ext cx="11606530" cy="10426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 flipH="1" flipV="1">
            <a:off x="291465" y="5567680"/>
            <a:ext cx="11606530" cy="986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79125" y="5488305"/>
            <a:ext cx="1117600" cy="10655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0" y="-153670"/>
            <a:ext cx="2515870" cy="17881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0" y="-144780"/>
            <a:ext cx="2426970" cy="106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4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4445" y="5781040"/>
            <a:ext cx="12192000" cy="1084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140" y="279149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9765030" y="41275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-179705" y="-394335"/>
            <a:ext cx="2515870" cy="17881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2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9525" y="5781040"/>
            <a:ext cx="12192000" cy="1084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-168910" y="-398145"/>
            <a:ext cx="2252345" cy="160083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 flipV="1">
            <a:off x="0" y="5773420"/>
            <a:ext cx="12192000" cy="108458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35141" y="4806255"/>
            <a:ext cx="2152307" cy="2051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0" y="4567555"/>
            <a:ext cx="3923030" cy="1720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1270"/>
            <a:ext cx="12192001" cy="6855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583543" y="2177885"/>
            <a:ext cx="7199086" cy="1235385"/>
          </a:xfrm>
        </p:spPr>
        <p:txBody>
          <a:bodyPr lIns="91440" tIns="45720" rIns="91440" bIns="45720" anchor="b" anchorCtr="0">
            <a:normAutofit/>
          </a:bodyPr>
          <a:lstStyle>
            <a:lvl1pPr algn="dist">
              <a:defRPr sz="6600" b="0" spc="60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2583544" y="3478026"/>
            <a:ext cx="7199085" cy="743187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403796" y="2423883"/>
            <a:ext cx="7384409" cy="1089399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lnSpc>
                <a:spcPct val="100000"/>
              </a:lnSpc>
              <a:defRPr sz="4800" b="0" u="none" strike="noStrike" kern="1200" cap="none" spc="300" normalizeH="0" baseline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403796" y="3660546"/>
            <a:ext cx="7384409" cy="1235437"/>
          </a:xfrm>
        </p:spPr>
        <p:txBody>
          <a:bodyPr lIns="101600" tIns="38100" rIns="76200" bIns="381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0"/>
            <a:ext cx="12192001" cy="6855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050473" y="2245404"/>
            <a:ext cx="7980218" cy="108877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2051050" y="3429000"/>
            <a:ext cx="7980363" cy="957544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91470" y="5155565"/>
            <a:ext cx="1786255" cy="170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7" y="-78466"/>
            <a:ext cx="2913369" cy="20697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153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90195" y="304165"/>
            <a:ext cx="11606530" cy="10426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 flipH="1" flipV="1">
            <a:off x="291465" y="5567680"/>
            <a:ext cx="11606530" cy="986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79125" y="5488305"/>
            <a:ext cx="1117600" cy="10655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0" y="-153670"/>
            <a:ext cx="2515870" cy="17881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0" y="-144780"/>
            <a:ext cx="2426970" cy="106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4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4445" y="5781040"/>
            <a:ext cx="12192000" cy="1084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140" y="279149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9765030" y="41275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-179705" y="-394335"/>
            <a:ext cx="2515870" cy="17881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2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9525" y="5781040"/>
            <a:ext cx="12192000" cy="1084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-168910" y="-398145"/>
            <a:ext cx="2252345" cy="160083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 flipV="1">
            <a:off x="0" y="5773420"/>
            <a:ext cx="12192000" cy="108458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35141" y="4806255"/>
            <a:ext cx="2152307" cy="2051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0" y="4567555"/>
            <a:ext cx="3923030" cy="1720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300.xml"/><Relationship Id="rId23" Type="http://schemas.openxmlformats.org/officeDocument/2006/relationships/tags" Target="../tags/tag299.xml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295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05.xml"/><Relationship Id="rId2" Type="http://schemas.openxmlformats.org/officeDocument/2006/relationships/image" Target="../media/image16.png"/><Relationship Id="rId1" Type="http://schemas.openxmlformats.org/officeDocument/2006/relationships/tags" Target="../tags/tag30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06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07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08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b="1" dirty="0">
                <a:solidFill>
                  <a:schemeClr val="accent1"/>
                </a:solidFill>
              </a:rPr>
              <a:t>党旗的秘密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3544" y="3599311"/>
            <a:ext cx="7199085" cy="743187"/>
          </a:xfrm>
        </p:spPr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3200" b="1" dirty="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杨津庄镇中心幼儿园  焦畅</a:t>
            </a:r>
            <a:endParaRPr lang="zh-CN" altLang="en-US" sz="3200" b="1" dirty="0">
              <a:solidFill>
                <a:schemeClr val="dk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-587" t="3352" b="5767"/>
          <a:stretch>
            <a:fillRect/>
          </a:stretch>
        </p:blipFill>
        <p:spPr>
          <a:xfrm>
            <a:off x="2718435" y="0"/>
            <a:ext cx="6755130" cy="68586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71110" y="554355"/>
            <a:ext cx="2049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测量工具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52905"/>
            <a:ext cx="5087620" cy="52050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885180" y="551180"/>
            <a:ext cx="5205730" cy="74072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3365" y="1332230"/>
            <a:ext cx="6604635" cy="4193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81270" y="503555"/>
            <a:ext cx="2029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测量党旗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10965" y="220980"/>
            <a:ext cx="4370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爱护党旗，尊重党旗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-831215" y="1788795"/>
            <a:ext cx="5901055" cy="4237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110" y="957580"/>
            <a:ext cx="7882255" cy="59004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lIns="91440" tIns="45720" rIns="91440" bIns="45720">
            <a:normAutofit/>
          </a:bodyPr>
          <a:lstStyle/>
          <a:p>
            <a:r>
              <a:rPr lang="zh-CN" altLang="en-US" dirty="0"/>
              <a:t>感谢观看 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 lIns="91440" tIns="45720" rIns="91440" bIns="45720"/>
          <a:lstStyle/>
          <a:p>
            <a:r>
              <a:rPr lang="zh-CN" altLang="en-US" dirty="0">
                <a:sym typeface="Arial" panose="020B0604020202020204" pitchFamily="34" charset="0"/>
              </a:rPr>
              <a:t>听党话，跟党走，为民宗旨不可丢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0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0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</p:tagLst>
</file>

<file path=ppt/tags/tag11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2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</p:tagLst>
</file>

<file path=ppt/tags/tag13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7617"/>
  <p:tag name="KSO_WM_TEMPLATE_THUMBS_INDEX" val="1、4、5、6、8、10、11、12、13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24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24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25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5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</p:tagLst>
</file>

<file path=ppt/tags/tag26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6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27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7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</p:tagLst>
</file>

<file path=ppt/tags/tag28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7617"/>
  <p:tag name="KSO_WM_TEMPLATE_THUMBS_INDEX" val="1、4、5、6、8、10、11、12、13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7617_1*a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党政通用模板"/>
</p:tagLst>
</file>

<file path=ppt/tags/tag3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7617_1*b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听党话，跟党走，为民宗旨不可丢"/>
  <p:tag name="KSO_WM_UNIT_TEXT_FILL_FORE_SCHEMECOLOR_INDEX_BRIGHTNESS" val="0.15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SLIDE_ID" val="custom2020761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7617"/>
  <p:tag name="KSO_WM_SLIDE_LAYOUT" val="a_b"/>
  <p:tag name="KSO_WM_SLIDE_LAYOUT_CNT" val="1_1"/>
  <p:tag name="KSO_WM_TEMPLATE_THUMBS_INDEX" val="1、4、6、7、8、10、11、13、15"/>
</p:tagLst>
</file>

<file path=ppt/tags/tag304.xml><?xml version="1.0" encoding="utf-8"?>
<p:tagLst xmlns:p="http://schemas.openxmlformats.org/presentationml/2006/main">
  <p:tag name="KSO_WM_UNIT_PLACING_PICTURE_USER_VIEWPORT" val="{&quot;height&quot;:8175,&quot;width&quot;:7500}"/>
</p:tagLst>
</file>

<file path=ppt/tags/tag305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6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7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8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7617_15*a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14"/>
  <p:tag name="KSO_WM_UNIT_TYPE" val="a"/>
  <p:tag name="KSO_WM_UNIT_INDEX" val="1"/>
  <p:tag name="KSO_WM_UNIT_PRESET_TEXT" val="感谢观看 下次再会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7617_15*b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听党话，跟党走，为民宗旨不可丢"/>
</p:tagLst>
</file>

<file path=ppt/tags/tag311.xml><?xml version="1.0" encoding="utf-8"?>
<p:tagLst xmlns:p="http://schemas.openxmlformats.org/presentationml/2006/main">
  <p:tag name="KSO_WM_SLIDE_ID" val="custom20207617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7617"/>
  <p:tag name="KSO_WM_SLIDE_TYPE" val="endPage"/>
  <p:tag name="KSO_WM_SLIDE_SUBTYPE" val="pureTxt"/>
  <p:tag name="KSO_WM_SLIDE_LAYOUT" val="a_b"/>
  <p:tag name="KSO_WM_SLIDE_LAYOUT_CNT" val="1_1"/>
</p:tagLst>
</file>

<file path=ppt/tags/tag312.xml><?xml version="1.0" encoding="utf-8"?>
<p:tagLst xmlns:p="http://schemas.openxmlformats.org/presentationml/2006/main">
  <p:tag name="COMMONDATA" val="eyJoZGlkIjoiYWJmNTAxYTA0NTllZTU0OWY5NWY0MWNlMzBjNGU2OTYifQ==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9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9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53">
      <a:dk1>
        <a:sysClr val="windowText" lastClr="000000"/>
      </a:dk1>
      <a:lt1>
        <a:sysClr val="window" lastClr="FFFFFF"/>
      </a:lt1>
      <a:dk2>
        <a:srgbClr val="DE5B4D"/>
      </a:dk2>
      <a:lt2>
        <a:srgbClr val="FFFFFF"/>
      </a:lt2>
      <a:accent1>
        <a:srgbClr val="CA2A14"/>
      </a:accent1>
      <a:accent2>
        <a:srgbClr val="DF413C"/>
      </a:accent2>
      <a:accent3>
        <a:srgbClr val="DF0E25"/>
      </a:accent3>
      <a:accent4>
        <a:srgbClr val="E58450"/>
      </a:accent4>
      <a:accent5>
        <a:srgbClr val="F2B248"/>
      </a:accent5>
      <a:accent6>
        <a:srgbClr val="FFD63F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53">
      <a:dk1>
        <a:sysClr val="windowText" lastClr="000000"/>
      </a:dk1>
      <a:lt1>
        <a:sysClr val="window" lastClr="FFFFFF"/>
      </a:lt1>
      <a:dk2>
        <a:srgbClr val="DE5B4D"/>
      </a:dk2>
      <a:lt2>
        <a:srgbClr val="FFFFFF"/>
      </a:lt2>
      <a:accent1>
        <a:srgbClr val="CA2A14"/>
      </a:accent1>
      <a:accent2>
        <a:srgbClr val="DF413C"/>
      </a:accent2>
      <a:accent3>
        <a:srgbClr val="DF0E25"/>
      </a:accent3>
      <a:accent4>
        <a:srgbClr val="E58450"/>
      </a:accent4>
      <a:accent5>
        <a:srgbClr val="F2B248"/>
      </a:accent5>
      <a:accent6>
        <a:srgbClr val="FFD63F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14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楷体</vt:lpstr>
      <vt:lpstr>汉仪尚巍手书W</vt:lpstr>
      <vt:lpstr>微软雅黑</vt:lpstr>
      <vt:lpstr>Arial Unicode MS</vt:lpstr>
      <vt:lpstr>Calibri</vt:lpstr>
      <vt:lpstr>Office 主题</vt:lpstr>
      <vt:lpstr>3_Office 主题​​</vt:lpstr>
      <vt:lpstr>1_Office 主题​​</vt:lpstr>
      <vt:lpstr>党旗的故事</vt:lpstr>
      <vt:lpstr>PowerPoint 演示文稿</vt:lpstr>
      <vt:lpstr>PowerPoint 演示文稿</vt:lpstr>
      <vt:lpstr>PowerPoint 演示文稿</vt:lpstr>
      <vt:lpstr>PowerPoint 演示文稿</vt:lpstr>
      <vt:lpstr>感谢观看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落垄</dc:creator>
  <cp:lastModifiedBy>ATTA</cp:lastModifiedBy>
  <cp:revision>9</cp:revision>
  <dcterms:created xsi:type="dcterms:W3CDTF">2022-06-10T03:13:00Z</dcterms:created>
  <dcterms:modified xsi:type="dcterms:W3CDTF">2022-06-10T06:50:18Z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AD607FCE10F94D6EA7050ECBF1620E0D</vt:lpwstr>
  </property>
  <property fmtid="{D5CDD505-2E9C-101B-9397-08002B2CF9AE}" pid="3" name="KSOProductBuildVer">
    <vt:lpwstr>2052-11.1.0.11691</vt:lpwstr>
  </property>
</Properties>
</file>