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9" r:id="rId4"/>
  </p:sldMasterIdLst>
  <p:sldIdLst>
    <p:sldId id="264" r:id="rId5"/>
    <p:sldId id="266" r:id="rId6"/>
    <p:sldId id="267" r:id="rId7"/>
    <p:sldId id="271" r:id="rId8"/>
    <p:sldId id="269" r:id="rId9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3" Type="http://schemas.openxmlformats.org/officeDocument/2006/relationships/tags" Target="tags/tag312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tags" Target="../tags/tag4.xml"/><Relationship Id="rId7" Type="http://schemas.openxmlformats.org/officeDocument/2006/relationships/image" Target="../media/image3.png"/><Relationship Id="rId6" Type="http://schemas.openxmlformats.org/officeDocument/2006/relationships/tags" Target="../tags/tag3.xml"/><Relationship Id="rId5" Type="http://schemas.openxmlformats.org/officeDocument/2006/relationships/image" Target="../media/image2.png"/><Relationship Id="rId4" Type="http://schemas.openxmlformats.org/officeDocument/2006/relationships/tags" Target="../tags/tag2.xml"/><Relationship Id="rId3" Type="http://schemas.openxmlformats.org/officeDocument/2006/relationships/image" Target="../media/image1.jpeg"/><Relationship Id="rId2" Type="http://schemas.openxmlformats.org/officeDocument/2006/relationships/tags" Target="../tags/tag1.xml"/><Relationship Id="rId14" Type="http://schemas.openxmlformats.org/officeDocument/2006/relationships/tags" Target="../tags/tag9.xml"/><Relationship Id="rId13" Type="http://schemas.openxmlformats.org/officeDocument/2006/relationships/tags" Target="../tags/tag8.xml"/><Relationship Id="rId12" Type="http://schemas.openxmlformats.org/officeDocument/2006/relationships/tags" Target="../tags/tag7.xml"/><Relationship Id="rId11" Type="http://schemas.openxmlformats.org/officeDocument/2006/relationships/tags" Target="../tags/tag6.xml"/><Relationship Id="rId10" Type="http://schemas.openxmlformats.org/officeDocument/2006/relationships/tags" Target="../tags/tag5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19.xml"/><Relationship Id="rId8" Type="http://schemas.openxmlformats.org/officeDocument/2006/relationships/tags" Target="../tags/tag18.xml"/><Relationship Id="rId7" Type="http://schemas.openxmlformats.org/officeDocument/2006/relationships/image" Target="../media/image7.png"/><Relationship Id="rId6" Type="http://schemas.openxmlformats.org/officeDocument/2006/relationships/tags" Target="../tags/tag17.xml"/><Relationship Id="rId5" Type="http://schemas.openxmlformats.org/officeDocument/2006/relationships/image" Target="../media/image6.png"/><Relationship Id="rId4" Type="http://schemas.openxmlformats.org/officeDocument/2006/relationships/tags" Target="../tags/tag16.xml"/><Relationship Id="rId3" Type="http://schemas.openxmlformats.org/officeDocument/2006/relationships/image" Target="../media/image5.jpeg"/><Relationship Id="rId2" Type="http://schemas.openxmlformats.org/officeDocument/2006/relationships/tags" Target="../tags/tag15.xml"/><Relationship Id="rId12" Type="http://schemas.openxmlformats.org/officeDocument/2006/relationships/tags" Target="../tags/tag22.xml"/><Relationship Id="rId11" Type="http://schemas.openxmlformats.org/officeDocument/2006/relationships/tags" Target="../tags/tag21.xml"/><Relationship Id="rId10" Type="http://schemas.openxmlformats.org/officeDocument/2006/relationships/tags" Target="../tags/tag20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7" Type="http://schemas.openxmlformats.org/officeDocument/2006/relationships/tags" Target="../tags/tag28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36.xml"/><Relationship Id="rId8" Type="http://schemas.openxmlformats.org/officeDocument/2006/relationships/tags" Target="../tags/tag35.xml"/><Relationship Id="rId7" Type="http://schemas.openxmlformats.org/officeDocument/2006/relationships/tags" Target="../tags/tag34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41.xml"/><Relationship Id="rId8" Type="http://schemas.openxmlformats.org/officeDocument/2006/relationships/tags" Target="../tags/tag40.xml"/><Relationship Id="rId7" Type="http://schemas.openxmlformats.org/officeDocument/2006/relationships/image" Target="../media/image7.png"/><Relationship Id="rId6" Type="http://schemas.openxmlformats.org/officeDocument/2006/relationships/tags" Target="../tags/tag39.xml"/><Relationship Id="rId5" Type="http://schemas.openxmlformats.org/officeDocument/2006/relationships/image" Target="../media/image6.png"/><Relationship Id="rId4" Type="http://schemas.openxmlformats.org/officeDocument/2006/relationships/tags" Target="../tags/tag38.xml"/><Relationship Id="rId3" Type="http://schemas.openxmlformats.org/officeDocument/2006/relationships/image" Target="../media/image5.jpeg"/><Relationship Id="rId2" Type="http://schemas.openxmlformats.org/officeDocument/2006/relationships/tags" Target="../tags/tag37.xml"/><Relationship Id="rId11" Type="http://schemas.openxmlformats.org/officeDocument/2006/relationships/tags" Target="../tags/tag43.xml"/><Relationship Id="rId10" Type="http://schemas.openxmlformats.org/officeDocument/2006/relationships/tags" Target="../tags/tag42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46.xml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7" Type="http://schemas.openxmlformats.org/officeDocument/2006/relationships/tags" Target="../tags/tag52.xml"/><Relationship Id="rId6" Type="http://schemas.openxmlformats.org/officeDocument/2006/relationships/tags" Target="../tags/tag51.xml"/><Relationship Id="rId5" Type="http://schemas.openxmlformats.org/officeDocument/2006/relationships/tags" Target="../tags/tag50.xml"/><Relationship Id="rId4" Type="http://schemas.openxmlformats.org/officeDocument/2006/relationships/tags" Target="../tags/tag49.xml"/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6" Type="http://schemas.openxmlformats.org/officeDocument/2006/relationships/tags" Target="../tags/tag57.xml"/><Relationship Id="rId5" Type="http://schemas.openxmlformats.org/officeDocument/2006/relationships/tags" Target="../tags/tag56.xml"/><Relationship Id="rId4" Type="http://schemas.openxmlformats.org/officeDocument/2006/relationships/tags" Target="../tags/tag55.xml"/><Relationship Id="rId3" Type="http://schemas.openxmlformats.org/officeDocument/2006/relationships/tags" Target="../tags/tag54.xml"/><Relationship Id="rId2" Type="http://schemas.openxmlformats.org/officeDocument/2006/relationships/tags" Target="../tags/tag53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5" Type="http://schemas.openxmlformats.org/officeDocument/2006/relationships/tags" Target="../tags/tag61.xml"/><Relationship Id="rId4" Type="http://schemas.openxmlformats.org/officeDocument/2006/relationships/tags" Target="../tags/tag60.xml"/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tags" Target="../tags/tag65.xml"/><Relationship Id="rId7" Type="http://schemas.openxmlformats.org/officeDocument/2006/relationships/image" Target="../media/image3.png"/><Relationship Id="rId6" Type="http://schemas.openxmlformats.org/officeDocument/2006/relationships/tags" Target="../tags/tag64.xml"/><Relationship Id="rId5" Type="http://schemas.openxmlformats.org/officeDocument/2006/relationships/image" Target="../media/image2.png"/><Relationship Id="rId4" Type="http://schemas.openxmlformats.org/officeDocument/2006/relationships/tags" Target="../tags/tag63.xml"/><Relationship Id="rId3" Type="http://schemas.openxmlformats.org/officeDocument/2006/relationships/image" Target="../media/image1.jpeg"/><Relationship Id="rId2" Type="http://schemas.openxmlformats.org/officeDocument/2006/relationships/tags" Target="../tags/tag62.xml"/><Relationship Id="rId14" Type="http://schemas.openxmlformats.org/officeDocument/2006/relationships/tags" Target="../tags/tag70.xml"/><Relationship Id="rId13" Type="http://schemas.openxmlformats.org/officeDocument/2006/relationships/tags" Target="../tags/tag69.xml"/><Relationship Id="rId12" Type="http://schemas.openxmlformats.org/officeDocument/2006/relationships/tags" Target="../tags/tag68.xml"/><Relationship Id="rId11" Type="http://schemas.openxmlformats.org/officeDocument/2006/relationships/tags" Target="../tags/tag67.xml"/><Relationship Id="rId10" Type="http://schemas.openxmlformats.org/officeDocument/2006/relationships/tags" Target="../tags/tag66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75.xml"/><Relationship Id="rId8" Type="http://schemas.openxmlformats.org/officeDocument/2006/relationships/tags" Target="../tags/tag74.xml"/><Relationship Id="rId7" Type="http://schemas.openxmlformats.org/officeDocument/2006/relationships/image" Target="../media/image6.png"/><Relationship Id="rId6" Type="http://schemas.openxmlformats.org/officeDocument/2006/relationships/tags" Target="../tags/tag73.xml"/><Relationship Id="rId5" Type="http://schemas.openxmlformats.org/officeDocument/2006/relationships/image" Target="../media/image8.png"/><Relationship Id="rId4" Type="http://schemas.openxmlformats.org/officeDocument/2006/relationships/tags" Target="../tags/tag72.xml"/><Relationship Id="rId3" Type="http://schemas.openxmlformats.org/officeDocument/2006/relationships/image" Target="../media/image5.jpeg"/><Relationship Id="rId2" Type="http://schemas.openxmlformats.org/officeDocument/2006/relationships/tags" Target="../tags/tag71.xml"/><Relationship Id="rId11" Type="http://schemas.openxmlformats.org/officeDocument/2006/relationships/tags" Target="../tags/tag77.xml"/><Relationship Id="rId10" Type="http://schemas.openxmlformats.org/officeDocument/2006/relationships/tags" Target="../tags/tag76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82.xml"/><Relationship Id="rId8" Type="http://schemas.openxmlformats.org/officeDocument/2006/relationships/image" Target="../media/image11.png"/><Relationship Id="rId7" Type="http://schemas.openxmlformats.org/officeDocument/2006/relationships/tags" Target="../tags/tag81.xml"/><Relationship Id="rId6" Type="http://schemas.openxmlformats.org/officeDocument/2006/relationships/image" Target="../media/image10.png"/><Relationship Id="rId5" Type="http://schemas.openxmlformats.org/officeDocument/2006/relationships/tags" Target="../tags/tag80.xml"/><Relationship Id="rId4" Type="http://schemas.openxmlformats.org/officeDocument/2006/relationships/image" Target="../media/image9.png"/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5" Type="http://schemas.openxmlformats.org/officeDocument/2006/relationships/image" Target="../media/image12.png"/><Relationship Id="rId14" Type="http://schemas.openxmlformats.org/officeDocument/2006/relationships/tags" Target="../tags/tag87.xml"/><Relationship Id="rId13" Type="http://schemas.openxmlformats.org/officeDocument/2006/relationships/tags" Target="../tags/tag86.xml"/><Relationship Id="rId12" Type="http://schemas.openxmlformats.org/officeDocument/2006/relationships/tags" Target="../tags/tag85.xml"/><Relationship Id="rId11" Type="http://schemas.openxmlformats.org/officeDocument/2006/relationships/tags" Target="../tags/tag84.xml"/><Relationship Id="rId10" Type="http://schemas.openxmlformats.org/officeDocument/2006/relationships/tags" Target="../tags/tag83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92.xml"/><Relationship Id="rId8" Type="http://schemas.openxmlformats.org/officeDocument/2006/relationships/tags" Target="../tags/tag91.xml"/><Relationship Id="rId7" Type="http://schemas.openxmlformats.org/officeDocument/2006/relationships/image" Target="../media/image11.png"/><Relationship Id="rId6" Type="http://schemas.openxmlformats.org/officeDocument/2006/relationships/tags" Target="../tags/tag90.xml"/><Relationship Id="rId5" Type="http://schemas.openxmlformats.org/officeDocument/2006/relationships/image" Target="../media/image10.png"/><Relationship Id="rId4" Type="http://schemas.openxmlformats.org/officeDocument/2006/relationships/tags" Target="../tags/tag89.xml"/><Relationship Id="rId3" Type="http://schemas.openxmlformats.org/officeDocument/2006/relationships/image" Target="../media/image9.png"/><Relationship Id="rId2" Type="http://schemas.openxmlformats.org/officeDocument/2006/relationships/tags" Target="../tags/tag88.xml"/><Relationship Id="rId16" Type="http://schemas.openxmlformats.org/officeDocument/2006/relationships/tags" Target="../tags/tag98.xml"/><Relationship Id="rId15" Type="http://schemas.openxmlformats.org/officeDocument/2006/relationships/tags" Target="../tags/tag97.xml"/><Relationship Id="rId14" Type="http://schemas.openxmlformats.org/officeDocument/2006/relationships/tags" Target="../tags/tag96.xml"/><Relationship Id="rId13" Type="http://schemas.openxmlformats.org/officeDocument/2006/relationships/tags" Target="../tags/tag95.xml"/><Relationship Id="rId12" Type="http://schemas.openxmlformats.org/officeDocument/2006/relationships/tags" Target="../tags/tag94.xml"/><Relationship Id="rId11" Type="http://schemas.openxmlformats.org/officeDocument/2006/relationships/tags" Target="../tags/tag93.xml"/><Relationship Id="rId10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tags" Target="../tags/tag102.xml"/><Relationship Id="rId7" Type="http://schemas.openxmlformats.org/officeDocument/2006/relationships/image" Target="../media/image13.png"/><Relationship Id="rId6" Type="http://schemas.openxmlformats.org/officeDocument/2006/relationships/tags" Target="../tags/tag101.xml"/><Relationship Id="rId5" Type="http://schemas.openxmlformats.org/officeDocument/2006/relationships/image" Target="../media/image10.png"/><Relationship Id="rId4" Type="http://schemas.openxmlformats.org/officeDocument/2006/relationships/tags" Target="../tags/tag100.xml"/><Relationship Id="rId3" Type="http://schemas.openxmlformats.org/officeDocument/2006/relationships/image" Target="../media/image9.png"/><Relationship Id="rId2" Type="http://schemas.openxmlformats.org/officeDocument/2006/relationships/tags" Target="../tags/tag99.xml"/><Relationship Id="rId16" Type="http://schemas.openxmlformats.org/officeDocument/2006/relationships/tags" Target="../tags/tag109.xml"/><Relationship Id="rId15" Type="http://schemas.openxmlformats.org/officeDocument/2006/relationships/tags" Target="../tags/tag108.xml"/><Relationship Id="rId14" Type="http://schemas.openxmlformats.org/officeDocument/2006/relationships/tags" Target="../tags/tag107.xml"/><Relationship Id="rId13" Type="http://schemas.openxmlformats.org/officeDocument/2006/relationships/tags" Target="../tags/tag106.xml"/><Relationship Id="rId12" Type="http://schemas.openxmlformats.org/officeDocument/2006/relationships/tags" Target="../tags/tag105.xml"/><Relationship Id="rId11" Type="http://schemas.openxmlformats.org/officeDocument/2006/relationships/tags" Target="../tags/tag104.xml"/><Relationship Id="rId10" Type="http://schemas.openxmlformats.org/officeDocument/2006/relationships/tags" Target="../tags/tag103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tags" Target="../tags/tag113.xml"/><Relationship Id="rId7" Type="http://schemas.openxmlformats.org/officeDocument/2006/relationships/image" Target="../media/image12.png"/><Relationship Id="rId6" Type="http://schemas.openxmlformats.org/officeDocument/2006/relationships/tags" Target="../tags/tag112.xml"/><Relationship Id="rId5" Type="http://schemas.openxmlformats.org/officeDocument/2006/relationships/image" Target="../media/image13.png"/><Relationship Id="rId4" Type="http://schemas.openxmlformats.org/officeDocument/2006/relationships/tags" Target="../tags/tag111.xml"/><Relationship Id="rId3" Type="http://schemas.openxmlformats.org/officeDocument/2006/relationships/image" Target="../media/image9.png"/><Relationship Id="rId2" Type="http://schemas.openxmlformats.org/officeDocument/2006/relationships/tags" Target="../tags/tag110.xml"/><Relationship Id="rId16" Type="http://schemas.openxmlformats.org/officeDocument/2006/relationships/tags" Target="../tags/tag120.xml"/><Relationship Id="rId15" Type="http://schemas.openxmlformats.org/officeDocument/2006/relationships/tags" Target="../tags/tag119.xml"/><Relationship Id="rId14" Type="http://schemas.openxmlformats.org/officeDocument/2006/relationships/tags" Target="../tags/tag118.xml"/><Relationship Id="rId13" Type="http://schemas.openxmlformats.org/officeDocument/2006/relationships/tags" Target="../tags/tag117.xml"/><Relationship Id="rId12" Type="http://schemas.openxmlformats.org/officeDocument/2006/relationships/tags" Target="../tags/tag116.xml"/><Relationship Id="rId11" Type="http://schemas.openxmlformats.org/officeDocument/2006/relationships/tags" Target="../tags/tag115.xml"/><Relationship Id="rId10" Type="http://schemas.openxmlformats.org/officeDocument/2006/relationships/tags" Target="../tags/tag114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24.xml"/><Relationship Id="rId7" Type="http://schemas.openxmlformats.org/officeDocument/2006/relationships/image" Target="../media/image11.png"/><Relationship Id="rId6" Type="http://schemas.openxmlformats.org/officeDocument/2006/relationships/tags" Target="../tags/tag123.xml"/><Relationship Id="rId5" Type="http://schemas.openxmlformats.org/officeDocument/2006/relationships/image" Target="../media/image10.png"/><Relationship Id="rId4" Type="http://schemas.openxmlformats.org/officeDocument/2006/relationships/tags" Target="../tags/tag122.xml"/><Relationship Id="rId3" Type="http://schemas.openxmlformats.org/officeDocument/2006/relationships/image" Target="../media/image9.png"/><Relationship Id="rId2" Type="http://schemas.openxmlformats.org/officeDocument/2006/relationships/tags" Target="../tags/tag121.xml"/><Relationship Id="rId18" Type="http://schemas.openxmlformats.org/officeDocument/2006/relationships/tags" Target="../tags/tag133.xml"/><Relationship Id="rId17" Type="http://schemas.openxmlformats.org/officeDocument/2006/relationships/tags" Target="../tags/tag132.xml"/><Relationship Id="rId16" Type="http://schemas.openxmlformats.org/officeDocument/2006/relationships/tags" Target="../tags/tag131.xml"/><Relationship Id="rId15" Type="http://schemas.openxmlformats.org/officeDocument/2006/relationships/tags" Target="../tags/tag130.xml"/><Relationship Id="rId14" Type="http://schemas.openxmlformats.org/officeDocument/2006/relationships/tags" Target="../tags/tag129.xml"/><Relationship Id="rId13" Type="http://schemas.openxmlformats.org/officeDocument/2006/relationships/tags" Target="../tags/tag128.xml"/><Relationship Id="rId12" Type="http://schemas.openxmlformats.org/officeDocument/2006/relationships/tags" Target="../tags/tag127.xml"/><Relationship Id="rId11" Type="http://schemas.openxmlformats.org/officeDocument/2006/relationships/tags" Target="../tags/tag126.xml"/><Relationship Id="rId10" Type="http://schemas.openxmlformats.org/officeDocument/2006/relationships/tags" Target="../tags/tag125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138.xml"/><Relationship Id="rId8" Type="http://schemas.openxmlformats.org/officeDocument/2006/relationships/tags" Target="../tags/tag137.xml"/><Relationship Id="rId7" Type="http://schemas.openxmlformats.org/officeDocument/2006/relationships/image" Target="../media/image10.png"/><Relationship Id="rId6" Type="http://schemas.openxmlformats.org/officeDocument/2006/relationships/tags" Target="../tags/tag136.xml"/><Relationship Id="rId5" Type="http://schemas.openxmlformats.org/officeDocument/2006/relationships/image" Target="../media/image14.png"/><Relationship Id="rId4" Type="http://schemas.openxmlformats.org/officeDocument/2006/relationships/tags" Target="../tags/tag135.xml"/><Relationship Id="rId3" Type="http://schemas.openxmlformats.org/officeDocument/2006/relationships/image" Target="../media/image9.png"/><Relationship Id="rId2" Type="http://schemas.openxmlformats.org/officeDocument/2006/relationships/tags" Target="../tags/tag134.xml"/><Relationship Id="rId17" Type="http://schemas.openxmlformats.org/officeDocument/2006/relationships/tags" Target="../tags/tag144.xml"/><Relationship Id="rId16" Type="http://schemas.openxmlformats.org/officeDocument/2006/relationships/tags" Target="../tags/tag143.xml"/><Relationship Id="rId15" Type="http://schemas.openxmlformats.org/officeDocument/2006/relationships/tags" Target="../tags/tag142.xml"/><Relationship Id="rId14" Type="http://schemas.openxmlformats.org/officeDocument/2006/relationships/tags" Target="../tags/tag141.xml"/><Relationship Id="rId13" Type="http://schemas.openxmlformats.org/officeDocument/2006/relationships/tags" Target="../tags/tag140.xml"/><Relationship Id="rId12" Type="http://schemas.openxmlformats.org/officeDocument/2006/relationships/image" Target="../media/image15.png"/><Relationship Id="rId11" Type="http://schemas.openxmlformats.org/officeDocument/2006/relationships/tags" Target="../tags/tag139.xml"/><Relationship Id="rId10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tags" Target="../tags/tag154.xml"/><Relationship Id="rId7" Type="http://schemas.openxmlformats.org/officeDocument/2006/relationships/image" Target="../media/image3.png"/><Relationship Id="rId6" Type="http://schemas.openxmlformats.org/officeDocument/2006/relationships/tags" Target="../tags/tag153.xml"/><Relationship Id="rId5" Type="http://schemas.openxmlformats.org/officeDocument/2006/relationships/image" Target="../media/image2.png"/><Relationship Id="rId4" Type="http://schemas.openxmlformats.org/officeDocument/2006/relationships/tags" Target="../tags/tag152.xml"/><Relationship Id="rId3" Type="http://schemas.openxmlformats.org/officeDocument/2006/relationships/image" Target="../media/image1.jpeg"/><Relationship Id="rId2" Type="http://schemas.openxmlformats.org/officeDocument/2006/relationships/tags" Target="../tags/tag151.xml"/><Relationship Id="rId14" Type="http://schemas.openxmlformats.org/officeDocument/2006/relationships/tags" Target="../tags/tag159.xml"/><Relationship Id="rId13" Type="http://schemas.openxmlformats.org/officeDocument/2006/relationships/tags" Target="../tags/tag158.xml"/><Relationship Id="rId12" Type="http://schemas.openxmlformats.org/officeDocument/2006/relationships/tags" Target="../tags/tag157.xml"/><Relationship Id="rId11" Type="http://schemas.openxmlformats.org/officeDocument/2006/relationships/tags" Target="../tags/tag156.xml"/><Relationship Id="rId10" Type="http://schemas.openxmlformats.org/officeDocument/2006/relationships/tags" Target="../tags/tag155.xml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6" Type="http://schemas.openxmlformats.org/officeDocument/2006/relationships/tags" Target="../tags/tag164.xml"/><Relationship Id="rId5" Type="http://schemas.openxmlformats.org/officeDocument/2006/relationships/tags" Target="../tags/tag163.xml"/><Relationship Id="rId4" Type="http://schemas.openxmlformats.org/officeDocument/2006/relationships/tags" Target="../tags/tag162.xml"/><Relationship Id="rId3" Type="http://schemas.openxmlformats.org/officeDocument/2006/relationships/tags" Target="../tags/tag161.xml"/><Relationship Id="rId2" Type="http://schemas.openxmlformats.org/officeDocument/2006/relationships/tags" Target="../tags/tag160.xml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9" Type="http://schemas.openxmlformats.org/officeDocument/2006/relationships/tags" Target="../tags/tag169.xml"/><Relationship Id="rId8" Type="http://schemas.openxmlformats.org/officeDocument/2006/relationships/tags" Target="../tags/tag168.xml"/><Relationship Id="rId7" Type="http://schemas.openxmlformats.org/officeDocument/2006/relationships/image" Target="../media/image7.png"/><Relationship Id="rId6" Type="http://schemas.openxmlformats.org/officeDocument/2006/relationships/tags" Target="../tags/tag167.xml"/><Relationship Id="rId5" Type="http://schemas.openxmlformats.org/officeDocument/2006/relationships/image" Target="../media/image6.png"/><Relationship Id="rId4" Type="http://schemas.openxmlformats.org/officeDocument/2006/relationships/tags" Target="../tags/tag166.xml"/><Relationship Id="rId3" Type="http://schemas.openxmlformats.org/officeDocument/2006/relationships/image" Target="../media/image5.jpeg"/><Relationship Id="rId2" Type="http://schemas.openxmlformats.org/officeDocument/2006/relationships/tags" Target="../tags/tag165.xml"/><Relationship Id="rId12" Type="http://schemas.openxmlformats.org/officeDocument/2006/relationships/tags" Target="../tags/tag172.xml"/><Relationship Id="rId11" Type="http://schemas.openxmlformats.org/officeDocument/2006/relationships/tags" Target="../tags/tag171.xml"/><Relationship Id="rId10" Type="http://schemas.openxmlformats.org/officeDocument/2006/relationships/tags" Target="../tags/tag170.xml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7" Type="http://schemas.openxmlformats.org/officeDocument/2006/relationships/tags" Target="../tags/tag178.xml"/><Relationship Id="rId6" Type="http://schemas.openxmlformats.org/officeDocument/2006/relationships/tags" Target="../tags/tag177.xml"/><Relationship Id="rId5" Type="http://schemas.openxmlformats.org/officeDocument/2006/relationships/tags" Target="../tags/tag176.xml"/><Relationship Id="rId4" Type="http://schemas.openxmlformats.org/officeDocument/2006/relationships/tags" Target="../tags/tag175.xml"/><Relationship Id="rId3" Type="http://schemas.openxmlformats.org/officeDocument/2006/relationships/tags" Target="../tags/tag174.xml"/><Relationship Id="rId2" Type="http://schemas.openxmlformats.org/officeDocument/2006/relationships/tags" Target="../tags/tag173.xml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9" Type="http://schemas.openxmlformats.org/officeDocument/2006/relationships/tags" Target="../tags/tag186.xml"/><Relationship Id="rId8" Type="http://schemas.openxmlformats.org/officeDocument/2006/relationships/tags" Target="../tags/tag185.xml"/><Relationship Id="rId7" Type="http://schemas.openxmlformats.org/officeDocument/2006/relationships/tags" Target="../tags/tag184.xml"/><Relationship Id="rId6" Type="http://schemas.openxmlformats.org/officeDocument/2006/relationships/tags" Target="../tags/tag183.xml"/><Relationship Id="rId5" Type="http://schemas.openxmlformats.org/officeDocument/2006/relationships/tags" Target="../tags/tag182.xml"/><Relationship Id="rId4" Type="http://schemas.openxmlformats.org/officeDocument/2006/relationships/tags" Target="../tags/tag181.xml"/><Relationship Id="rId3" Type="http://schemas.openxmlformats.org/officeDocument/2006/relationships/tags" Target="../tags/tag180.xml"/><Relationship Id="rId2" Type="http://schemas.openxmlformats.org/officeDocument/2006/relationships/tags" Target="../tags/tag179.xml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9" Type="http://schemas.openxmlformats.org/officeDocument/2006/relationships/tags" Target="../tags/tag191.xml"/><Relationship Id="rId8" Type="http://schemas.openxmlformats.org/officeDocument/2006/relationships/tags" Target="../tags/tag190.xml"/><Relationship Id="rId7" Type="http://schemas.openxmlformats.org/officeDocument/2006/relationships/image" Target="../media/image7.png"/><Relationship Id="rId6" Type="http://schemas.openxmlformats.org/officeDocument/2006/relationships/tags" Target="../tags/tag189.xml"/><Relationship Id="rId5" Type="http://schemas.openxmlformats.org/officeDocument/2006/relationships/image" Target="../media/image6.png"/><Relationship Id="rId4" Type="http://schemas.openxmlformats.org/officeDocument/2006/relationships/tags" Target="../tags/tag188.xml"/><Relationship Id="rId3" Type="http://schemas.openxmlformats.org/officeDocument/2006/relationships/image" Target="../media/image5.jpeg"/><Relationship Id="rId2" Type="http://schemas.openxmlformats.org/officeDocument/2006/relationships/tags" Target="../tags/tag187.xml"/><Relationship Id="rId11" Type="http://schemas.openxmlformats.org/officeDocument/2006/relationships/tags" Target="../tags/tag193.xml"/><Relationship Id="rId10" Type="http://schemas.openxmlformats.org/officeDocument/2006/relationships/tags" Target="../tags/tag192.xml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4" Type="http://schemas.openxmlformats.org/officeDocument/2006/relationships/tags" Target="../tags/tag196.xml"/><Relationship Id="rId3" Type="http://schemas.openxmlformats.org/officeDocument/2006/relationships/tags" Target="../tags/tag195.xml"/><Relationship Id="rId2" Type="http://schemas.openxmlformats.org/officeDocument/2006/relationships/tags" Target="../tags/tag194.xml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7" Type="http://schemas.openxmlformats.org/officeDocument/2006/relationships/tags" Target="../tags/tag202.xml"/><Relationship Id="rId6" Type="http://schemas.openxmlformats.org/officeDocument/2006/relationships/tags" Target="../tags/tag201.xml"/><Relationship Id="rId5" Type="http://schemas.openxmlformats.org/officeDocument/2006/relationships/tags" Target="../tags/tag200.xml"/><Relationship Id="rId4" Type="http://schemas.openxmlformats.org/officeDocument/2006/relationships/tags" Target="../tags/tag199.xml"/><Relationship Id="rId3" Type="http://schemas.openxmlformats.org/officeDocument/2006/relationships/tags" Target="../tags/tag198.xml"/><Relationship Id="rId2" Type="http://schemas.openxmlformats.org/officeDocument/2006/relationships/tags" Target="../tags/tag197.xml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6" Type="http://schemas.openxmlformats.org/officeDocument/2006/relationships/tags" Target="../tags/tag207.xml"/><Relationship Id="rId5" Type="http://schemas.openxmlformats.org/officeDocument/2006/relationships/tags" Target="../tags/tag206.xml"/><Relationship Id="rId4" Type="http://schemas.openxmlformats.org/officeDocument/2006/relationships/tags" Target="../tags/tag205.xml"/><Relationship Id="rId3" Type="http://schemas.openxmlformats.org/officeDocument/2006/relationships/tags" Target="../tags/tag204.xml"/><Relationship Id="rId2" Type="http://schemas.openxmlformats.org/officeDocument/2006/relationships/tags" Target="../tags/tag203.xml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5" Type="http://schemas.openxmlformats.org/officeDocument/2006/relationships/tags" Target="../tags/tag211.xml"/><Relationship Id="rId4" Type="http://schemas.openxmlformats.org/officeDocument/2006/relationships/tags" Target="../tags/tag210.xml"/><Relationship Id="rId3" Type="http://schemas.openxmlformats.org/officeDocument/2006/relationships/tags" Target="../tags/tag209.xml"/><Relationship Id="rId2" Type="http://schemas.openxmlformats.org/officeDocument/2006/relationships/tags" Target="../tags/tag208.xml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tags" Target="../tags/tag215.xml"/><Relationship Id="rId7" Type="http://schemas.openxmlformats.org/officeDocument/2006/relationships/image" Target="../media/image3.png"/><Relationship Id="rId6" Type="http://schemas.openxmlformats.org/officeDocument/2006/relationships/tags" Target="../tags/tag214.xml"/><Relationship Id="rId5" Type="http://schemas.openxmlformats.org/officeDocument/2006/relationships/image" Target="../media/image2.png"/><Relationship Id="rId4" Type="http://schemas.openxmlformats.org/officeDocument/2006/relationships/tags" Target="../tags/tag213.xml"/><Relationship Id="rId3" Type="http://schemas.openxmlformats.org/officeDocument/2006/relationships/image" Target="../media/image1.jpeg"/><Relationship Id="rId2" Type="http://schemas.openxmlformats.org/officeDocument/2006/relationships/tags" Target="../tags/tag212.xml"/><Relationship Id="rId14" Type="http://schemas.openxmlformats.org/officeDocument/2006/relationships/tags" Target="../tags/tag220.xml"/><Relationship Id="rId13" Type="http://schemas.openxmlformats.org/officeDocument/2006/relationships/tags" Target="../tags/tag219.xml"/><Relationship Id="rId12" Type="http://schemas.openxmlformats.org/officeDocument/2006/relationships/tags" Target="../tags/tag218.xml"/><Relationship Id="rId11" Type="http://schemas.openxmlformats.org/officeDocument/2006/relationships/tags" Target="../tags/tag217.xml"/><Relationship Id="rId10" Type="http://schemas.openxmlformats.org/officeDocument/2006/relationships/tags" Target="../tags/tag216.xml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9" Type="http://schemas.openxmlformats.org/officeDocument/2006/relationships/tags" Target="../tags/tag225.xml"/><Relationship Id="rId8" Type="http://schemas.openxmlformats.org/officeDocument/2006/relationships/tags" Target="../tags/tag224.xml"/><Relationship Id="rId7" Type="http://schemas.openxmlformats.org/officeDocument/2006/relationships/image" Target="../media/image6.png"/><Relationship Id="rId6" Type="http://schemas.openxmlformats.org/officeDocument/2006/relationships/tags" Target="../tags/tag223.xml"/><Relationship Id="rId5" Type="http://schemas.openxmlformats.org/officeDocument/2006/relationships/image" Target="../media/image8.png"/><Relationship Id="rId4" Type="http://schemas.openxmlformats.org/officeDocument/2006/relationships/tags" Target="../tags/tag222.xml"/><Relationship Id="rId3" Type="http://schemas.openxmlformats.org/officeDocument/2006/relationships/image" Target="../media/image5.jpeg"/><Relationship Id="rId2" Type="http://schemas.openxmlformats.org/officeDocument/2006/relationships/tags" Target="../tags/tag221.xml"/><Relationship Id="rId11" Type="http://schemas.openxmlformats.org/officeDocument/2006/relationships/tags" Target="../tags/tag227.xml"/><Relationship Id="rId10" Type="http://schemas.openxmlformats.org/officeDocument/2006/relationships/tags" Target="../tags/tag226.xml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9" Type="http://schemas.openxmlformats.org/officeDocument/2006/relationships/tags" Target="../tags/tag232.xml"/><Relationship Id="rId8" Type="http://schemas.openxmlformats.org/officeDocument/2006/relationships/image" Target="../media/image11.png"/><Relationship Id="rId7" Type="http://schemas.openxmlformats.org/officeDocument/2006/relationships/tags" Target="../tags/tag231.xml"/><Relationship Id="rId6" Type="http://schemas.openxmlformats.org/officeDocument/2006/relationships/image" Target="../media/image10.png"/><Relationship Id="rId5" Type="http://schemas.openxmlformats.org/officeDocument/2006/relationships/tags" Target="../tags/tag230.xml"/><Relationship Id="rId4" Type="http://schemas.openxmlformats.org/officeDocument/2006/relationships/image" Target="../media/image9.png"/><Relationship Id="rId3" Type="http://schemas.openxmlformats.org/officeDocument/2006/relationships/tags" Target="../tags/tag229.xml"/><Relationship Id="rId2" Type="http://schemas.openxmlformats.org/officeDocument/2006/relationships/tags" Target="../tags/tag228.xml"/><Relationship Id="rId15" Type="http://schemas.openxmlformats.org/officeDocument/2006/relationships/image" Target="../media/image12.png"/><Relationship Id="rId14" Type="http://schemas.openxmlformats.org/officeDocument/2006/relationships/tags" Target="../tags/tag237.xml"/><Relationship Id="rId13" Type="http://schemas.openxmlformats.org/officeDocument/2006/relationships/tags" Target="../tags/tag236.xml"/><Relationship Id="rId12" Type="http://schemas.openxmlformats.org/officeDocument/2006/relationships/tags" Target="../tags/tag235.xml"/><Relationship Id="rId11" Type="http://schemas.openxmlformats.org/officeDocument/2006/relationships/tags" Target="../tags/tag234.xml"/><Relationship Id="rId10" Type="http://schemas.openxmlformats.org/officeDocument/2006/relationships/tags" Target="../tags/tag233.xml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9" Type="http://schemas.openxmlformats.org/officeDocument/2006/relationships/tags" Target="../tags/tag242.xml"/><Relationship Id="rId8" Type="http://schemas.openxmlformats.org/officeDocument/2006/relationships/tags" Target="../tags/tag241.xml"/><Relationship Id="rId7" Type="http://schemas.openxmlformats.org/officeDocument/2006/relationships/image" Target="../media/image11.png"/><Relationship Id="rId6" Type="http://schemas.openxmlformats.org/officeDocument/2006/relationships/tags" Target="../tags/tag240.xml"/><Relationship Id="rId5" Type="http://schemas.openxmlformats.org/officeDocument/2006/relationships/image" Target="../media/image10.png"/><Relationship Id="rId4" Type="http://schemas.openxmlformats.org/officeDocument/2006/relationships/tags" Target="../tags/tag239.xml"/><Relationship Id="rId3" Type="http://schemas.openxmlformats.org/officeDocument/2006/relationships/image" Target="../media/image9.png"/><Relationship Id="rId2" Type="http://schemas.openxmlformats.org/officeDocument/2006/relationships/tags" Target="../tags/tag238.xml"/><Relationship Id="rId16" Type="http://schemas.openxmlformats.org/officeDocument/2006/relationships/tags" Target="../tags/tag248.xml"/><Relationship Id="rId15" Type="http://schemas.openxmlformats.org/officeDocument/2006/relationships/tags" Target="../tags/tag247.xml"/><Relationship Id="rId14" Type="http://schemas.openxmlformats.org/officeDocument/2006/relationships/tags" Target="../tags/tag246.xml"/><Relationship Id="rId13" Type="http://schemas.openxmlformats.org/officeDocument/2006/relationships/tags" Target="../tags/tag245.xml"/><Relationship Id="rId12" Type="http://schemas.openxmlformats.org/officeDocument/2006/relationships/tags" Target="../tags/tag244.xml"/><Relationship Id="rId11" Type="http://schemas.openxmlformats.org/officeDocument/2006/relationships/tags" Target="../tags/tag243.xml"/><Relationship Id="rId10" Type="http://schemas.openxmlformats.org/officeDocument/2006/relationships/image" Target="../media/image13.png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tags" Target="../tags/tag252.xml"/><Relationship Id="rId7" Type="http://schemas.openxmlformats.org/officeDocument/2006/relationships/image" Target="../media/image13.png"/><Relationship Id="rId6" Type="http://schemas.openxmlformats.org/officeDocument/2006/relationships/tags" Target="../tags/tag251.xml"/><Relationship Id="rId5" Type="http://schemas.openxmlformats.org/officeDocument/2006/relationships/image" Target="../media/image10.png"/><Relationship Id="rId4" Type="http://schemas.openxmlformats.org/officeDocument/2006/relationships/tags" Target="../tags/tag250.xml"/><Relationship Id="rId3" Type="http://schemas.openxmlformats.org/officeDocument/2006/relationships/image" Target="../media/image9.png"/><Relationship Id="rId2" Type="http://schemas.openxmlformats.org/officeDocument/2006/relationships/tags" Target="../tags/tag249.xml"/><Relationship Id="rId16" Type="http://schemas.openxmlformats.org/officeDocument/2006/relationships/tags" Target="../tags/tag259.xml"/><Relationship Id="rId15" Type="http://schemas.openxmlformats.org/officeDocument/2006/relationships/tags" Target="../tags/tag258.xml"/><Relationship Id="rId14" Type="http://schemas.openxmlformats.org/officeDocument/2006/relationships/tags" Target="../tags/tag257.xml"/><Relationship Id="rId13" Type="http://schemas.openxmlformats.org/officeDocument/2006/relationships/tags" Target="../tags/tag256.xml"/><Relationship Id="rId12" Type="http://schemas.openxmlformats.org/officeDocument/2006/relationships/tags" Target="../tags/tag255.xml"/><Relationship Id="rId11" Type="http://schemas.openxmlformats.org/officeDocument/2006/relationships/tags" Target="../tags/tag254.xml"/><Relationship Id="rId10" Type="http://schemas.openxmlformats.org/officeDocument/2006/relationships/tags" Target="../tags/tag253.xml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tags" Target="../tags/tag263.xml"/><Relationship Id="rId7" Type="http://schemas.openxmlformats.org/officeDocument/2006/relationships/image" Target="../media/image12.png"/><Relationship Id="rId6" Type="http://schemas.openxmlformats.org/officeDocument/2006/relationships/tags" Target="../tags/tag262.xml"/><Relationship Id="rId5" Type="http://schemas.openxmlformats.org/officeDocument/2006/relationships/image" Target="../media/image13.png"/><Relationship Id="rId4" Type="http://schemas.openxmlformats.org/officeDocument/2006/relationships/tags" Target="../tags/tag261.xml"/><Relationship Id="rId3" Type="http://schemas.openxmlformats.org/officeDocument/2006/relationships/image" Target="../media/image9.png"/><Relationship Id="rId2" Type="http://schemas.openxmlformats.org/officeDocument/2006/relationships/tags" Target="../tags/tag260.xml"/><Relationship Id="rId16" Type="http://schemas.openxmlformats.org/officeDocument/2006/relationships/tags" Target="../tags/tag270.xml"/><Relationship Id="rId15" Type="http://schemas.openxmlformats.org/officeDocument/2006/relationships/tags" Target="../tags/tag269.xml"/><Relationship Id="rId14" Type="http://schemas.openxmlformats.org/officeDocument/2006/relationships/tags" Target="../tags/tag268.xml"/><Relationship Id="rId13" Type="http://schemas.openxmlformats.org/officeDocument/2006/relationships/tags" Target="../tags/tag267.xml"/><Relationship Id="rId12" Type="http://schemas.openxmlformats.org/officeDocument/2006/relationships/tags" Target="../tags/tag266.xml"/><Relationship Id="rId11" Type="http://schemas.openxmlformats.org/officeDocument/2006/relationships/tags" Target="../tags/tag265.xml"/><Relationship Id="rId10" Type="http://schemas.openxmlformats.org/officeDocument/2006/relationships/tags" Target="../tags/tag264.xml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274.xml"/><Relationship Id="rId7" Type="http://schemas.openxmlformats.org/officeDocument/2006/relationships/image" Target="../media/image11.png"/><Relationship Id="rId6" Type="http://schemas.openxmlformats.org/officeDocument/2006/relationships/tags" Target="../tags/tag273.xml"/><Relationship Id="rId5" Type="http://schemas.openxmlformats.org/officeDocument/2006/relationships/image" Target="../media/image10.png"/><Relationship Id="rId4" Type="http://schemas.openxmlformats.org/officeDocument/2006/relationships/tags" Target="../tags/tag272.xml"/><Relationship Id="rId3" Type="http://schemas.openxmlformats.org/officeDocument/2006/relationships/image" Target="../media/image9.png"/><Relationship Id="rId2" Type="http://schemas.openxmlformats.org/officeDocument/2006/relationships/tags" Target="../tags/tag271.xml"/><Relationship Id="rId18" Type="http://schemas.openxmlformats.org/officeDocument/2006/relationships/tags" Target="../tags/tag283.xml"/><Relationship Id="rId17" Type="http://schemas.openxmlformats.org/officeDocument/2006/relationships/tags" Target="../tags/tag282.xml"/><Relationship Id="rId16" Type="http://schemas.openxmlformats.org/officeDocument/2006/relationships/tags" Target="../tags/tag281.xml"/><Relationship Id="rId15" Type="http://schemas.openxmlformats.org/officeDocument/2006/relationships/tags" Target="../tags/tag280.xml"/><Relationship Id="rId14" Type="http://schemas.openxmlformats.org/officeDocument/2006/relationships/tags" Target="../tags/tag279.xml"/><Relationship Id="rId13" Type="http://schemas.openxmlformats.org/officeDocument/2006/relationships/tags" Target="../tags/tag278.xml"/><Relationship Id="rId12" Type="http://schemas.openxmlformats.org/officeDocument/2006/relationships/tags" Target="../tags/tag277.xml"/><Relationship Id="rId11" Type="http://schemas.openxmlformats.org/officeDocument/2006/relationships/tags" Target="../tags/tag276.xml"/><Relationship Id="rId10" Type="http://schemas.openxmlformats.org/officeDocument/2006/relationships/tags" Target="../tags/tag275.xml"/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9" Type="http://schemas.openxmlformats.org/officeDocument/2006/relationships/tags" Target="../tags/tag288.xml"/><Relationship Id="rId8" Type="http://schemas.openxmlformats.org/officeDocument/2006/relationships/tags" Target="../tags/tag287.xml"/><Relationship Id="rId7" Type="http://schemas.openxmlformats.org/officeDocument/2006/relationships/image" Target="../media/image10.png"/><Relationship Id="rId6" Type="http://schemas.openxmlformats.org/officeDocument/2006/relationships/tags" Target="../tags/tag286.xml"/><Relationship Id="rId5" Type="http://schemas.openxmlformats.org/officeDocument/2006/relationships/image" Target="../media/image14.png"/><Relationship Id="rId4" Type="http://schemas.openxmlformats.org/officeDocument/2006/relationships/tags" Target="../tags/tag285.xml"/><Relationship Id="rId3" Type="http://schemas.openxmlformats.org/officeDocument/2006/relationships/image" Target="../media/image9.png"/><Relationship Id="rId2" Type="http://schemas.openxmlformats.org/officeDocument/2006/relationships/tags" Target="../tags/tag284.xml"/><Relationship Id="rId17" Type="http://schemas.openxmlformats.org/officeDocument/2006/relationships/tags" Target="../tags/tag294.xml"/><Relationship Id="rId16" Type="http://schemas.openxmlformats.org/officeDocument/2006/relationships/tags" Target="../tags/tag293.xml"/><Relationship Id="rId15" Type="http://schemas.openxmlformats.org/officeDocument/2006/relationships/tags" Target="../tags/tag292.xml"/><Relationship Id="rId14" Type="http://schemas.openxmlformats.org/officeDocument/2006/relationships/tags" Target="../tags/tag291.xml"/><Relationship Id="rId13" Type="http://schemas.openxmlformats.org/officeDocument/2006/relationships/tags" Target="../tags/tag290.xml"/><Relationship Id="rId12" Type="http://schemas.openxmlformats.org/officeDocument/2006/relationships/image" Target="../media/image15.png"/><Relationship Id="rId11" Type="http://schemas.openxmlformats.org/officeDocument/2006/relationships/tags" Target="../tags/tag289.xml"/><Relationship Id="rId10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C:\Users\qiu\Desktop\图片1.jpg图片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>
            <a:off x="-1" y="1270"/>
            <a:ext cx="12192001" cy="685546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39622" y="-390873"/>
            <a:ext cx="4637845" cy="329494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 rotWithShape="1">
          <a:blip r:embed="rId7"/>
          <a:srcRect/>
          <a:stretch>
            <a:fillRect/>
          </a:stretch>
        </p:blipFill>
        <p:spPr>
          <a:xfrm>
            <a:off x="-1" y="4447677"/>
            <a:ext cx="4196735" cy="184102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8496300" y="3334180"/>
            <a:ext cx="3696534" cy="352381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0"/>
            </p:custDataLst>
          </p:nvPr>
        </p:nvSpPr>
        <p:spPr>
          <a:xfrm>
            <a:off x="2583543" y="2177885"/>
            <a:ext cx="7199086" cy="1235385"/>
          </a:xfrm>
        </p:spPr>
        <p:txBody>
          <a:bodyPr lIns="91440" tIns="45720" rIns="91440" bIns="45720" anchor="b" anchorCtr="0">
            <a:normAutofit/>
          </a:bodyPr>
          <a:lstStyle>
            <a:lvl1pPr algn="dist">
              <a:defRPr sz="6600" b="0" spc="600">
                <a:solidFill>
                  <a:schemeClr val="accent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11"/>
            </p:custDataLst>
          </p:nvPr>
        </p:nvSpPr>
        <p:spPr>
          <a:xfrm>
            <a:off x="2583544" y="3478026"/>
            <a:ext cx="7199085" cy="743187"/>
          </a:xfrm>
        </p:spPr>
        <p:txBody>
          <a:bodyPr lIns="91440" tIns="45720" rIns="91440" bIns="4572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ea typeface="楷体" panose="020106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>
            <a:normAutofit/>
          </a:bodyPr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>
            <a:normAutofit/>
          </a:bodyPr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>
            <a:normAutofit/>
          </a:bodyPr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图片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88825" cy="685863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95972" y="-68941"/>
            <a:ext cx="2913369" cy="206979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040526" y="4806255"/>
            <a:ext cx="2152307" cy="205174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2403796" y="2423883"/>
            <a:ext cx="7384409" cy="1089399"/>
          </a:xfrm>
        </p:spPr>
        <p:txBody>
          <a:bodyPr lIns="91440" tIns="45720" rIns="91440" bIns="45720" anchor="b" anchorCtr="0">
            <a:normAutofit/>
          </a:bodyPr>
          <a:lstStyle>
            <a:lvl1pPr algn="ctr">
              <a:lnSpc>
                <a:spcPct val="100000"/>
              </a:lnSpc>
              <a:defRPr sz="4800" b="0" u="none" strike="noStrike" kern="1200" cap="none" spc="300" normalizeH="0" baseline="0">
                <a:solidFill>
                  <a:schemeClr val="accent1"/>
                </a:solidFill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2403796" y="3660546"/>
            <a:ext cx="7384409" cy="1235437"/>
          </a:xfrm>
        </p:spPr>
        <p:txBody>
          <a:bodyPr lIns="101600" tIns="38100" rIns="76200" bIns="38100" anchor="t" anchorCtr="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rmAutofit/>
          </a:bodyPr>
          <a:lstStyle>
            <a:lvl1pPr>
              <a:defRPr sz="1600" baseline="0">
                <a:latin typeface="Arial" panose="020B0604020202020204" pitchFamily="34" charset="0"/>
                <a:ea typeface="楷体" panose="02010609060101010101" pitchFamily="49" charset="-122"/>
              </a:defRPr>
            </a:lvl1pPr>
            <a:lvl2pPr>
              <a:defRPr sz="1600" baseline="0">
                <a:latin typeface="Arial" panose="020B0604020202020204" pitchFamily="34" charset="0"/>
                <a:ea typeface="楷体" panose="02010609060101010101" pitchFamily="49" charset="-122"/>
              </a:defRPr>
            </a:lvl2pPr>
            <a:lvl3pPr>
              <a:defRPr sz="1600" baseline="0">
                <a:latin typeface="Arial" panose="020B0604020202020204" pitchFamily="34" charset="0"/>
                <a:ea typeface="楷体" panose="02010609060101010101" pitchFamily="49" charset="-122"/>
              </a:defRPr>
            </a:lvl3pPr>
            <a:lvl4pPr>
              <a:defRPr sz="1600" baseline="0">
                <a:latin typeface="Arial" panose="020B0604020202020204" pitchFamily="34" charset="0"/>
                <a:ea typeface="楷体" panose="02010609060101010101" pitchFamily="49" charset="-122"/>
              </a:defRPr>
            </a:lvl4pPr>
            <a:lvl5pPr>
              <a:defRPr sz="1600" baseline="0">
                <a:latin typeface="Arial" panose="020B0604020202020204" pitchFamily="34" charset="0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图片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88825" cy="685863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95972" y="-68941"/>
            <a:ext cx="2913369" cy="206979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040526" y="4806255"/>
            <a:ext cx="2152307" cy="205174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/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>
            <a:normAutofit/>
          </a:bodyPr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C:\Users\qiu\Desktop\图片1.jpg图片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>
            <a:off x="-1" y="0"/>
            <a:ext cx="12192001" cy="685546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39622" y="-390873"/>
            <a:ext cx="4637845" cy="3294947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 rotWithShape="1">
          <a:blip r:embed="rId7"/>
          <a:srcRect/>
          <a:stretch>
            <a:fillRect/>
          </a:stretch>
        </p:blipFill>
        <p:spPr>
          <a:xfrm>
            <a:off x="-1" y="4447677"/>
            <a:ext cx="4196735" cy="1841023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8496300" y="3334180"/>
            <a:ext cx="3696534" cy="352381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0"/>
            </p:custDataLst>
          </p:nvPr>
        </p:nvSpPr>
        <p:spPr>
          <a:xfrm>
            <a:off x="2050473" y="2245404"/>
            <a:ext cx="7980218" cy="1088776"/>
          </a:xfrm>
        </p:spPr>
        <p:txBody>
          <a:bodyPr vert="horz" lIns="91440" tIns="45720" rIns="91440" bIns="4572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0" i="0" u="none" strike="noStrike" kern="1200" cap="none" spc="600" normalizeH="0" baseline="0" noProof="1" dirty="0">
                <a:solidFill>
                  <a:schemeClr val="accent1"/>
                </a:solidFill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 hasCustomPrompt="1"/>
            <p:custDataLst>
              <p:tags r:id="rId14"/>
            </p:custDataLst>
          </p:nvPr>
        </p:nvSpPr>
        <p:spPr>
          <a:xfrm>
            <a:off x="2051050" y="3429000"/>
            <a:ext cx="7980363" cy="957544"/>
          </a:xfrm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图片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88825" cy="685863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0491470" y="5155565"/>
            <a:ext cx="1786255" cy="170307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 flipH="1">
            <a:off x="87" y="-78466"/>
            <a:ext cx="2913369" cy="206979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153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6" name="图片 45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290195" y="304165"/>
            <a:ext cx="11606530" cy="104267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 rotWithShape="1">
          <a:blip r:embed="rId6" cstate="screen"/>
          <a:srcRect/>
          <a:stretch>
            <a:fillRect/>
          </a:stretch>
        </p:blipFill>
        <p:spPr>
          <a:xfrm flipH="1" flipV="1">
            <a:off x="291465" y="5567680"/>
            <a:ext cx="11606530" cy="98615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0779125" y="5488305"/>
            <a:ext cx="1117600" cy="10655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9" name="图片 8"/>
          <p:cNvPicPr>
            <a:picLocks noChangeAspect="1"/>
          </p:cNvPicPr>
          <p:nvPr userDrawn="1">
            <p:custDataLst>
              <p:tags r:id="rId14"/>
            </p:custDataLst>
          </p:nvPr>
        </p:nvPicPr>
        <p:blipFill>
          <a:blip r:embed="rId15"/>
          <a:stretch>
            <a:fillRect/>
          </a:stretch>
        </p:blipFill>
        <p:spPr>
          <a:xfrm flipH="1">
            <a:off x="0" y="-153670"/>
            <a:ext cx="2515870" cy="178816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0" y="0"/>
            <a:ext cx="12192000" cy="114681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 rotWithShape="1">
          <a:blip r:embed="rId5" cstate="screen"/>
          <a:srcRect/>
          <a:stretch>
            <a:fillRect/>
          </a:stretch>
        </p:blipFill>
        <p:spPr>
          <a:xfrm flipH="1" flipV="1">
            <a:off x="0" y="5781040"/>
            <a:ext cx="12192000" cy="108458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074400" y="5781040"/>
            <a:ext cx="1117600" cy="106553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8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>
            <a:off x="0" y="-144780"/>
            <a:ext cx="2426970" cy="106489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1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5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6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4445" y="0"/>
            <a:ext cx="12192000" cy="114681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 rotWithShape="1">
          <a:blip r:embed="rId5" cstate="screen"/>
          <a:srcRect/>
          <a:stretch>
            <a:fillRect/>
          </a:stretch>
        </p:blipFill>
        <p:spPr>
          <a:xfrm flipH="1" flipV="1">
            <a:off x="4445" y="5781040"/>
            <a:ext cx="12192000" cy="108458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 rotWithShape="1">
          <a:blip r:embed="rId7"/>
          <a:srcRect/>
          <a:stretch>
            <a:fillRect/>
          </a:stretch>
        </p:blipFill>
        <p:spPr>
          <a:xfrm>
            <a:off x="9525" y="5781040"/>
            <a:ext cx="2426970" cy="10648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1074400" y="5781040"/>
            <a:ext cx="1117600" cy="106553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10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5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6"/>
            </p:custDataLst>
          </p:nvPr>
        </p:nvSpPr>
        <p:spPr>
          <a:xfrm>
            <a:off x="612140" y="279149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0" y="0"/>
            <a:ext cx="12192000" cy="114681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 rotWithShape="1">
          <a:blip r:embed="rId5"/>
          <a:srcRect/>
          <a:stretch>
            <a:fillRect/>
          </a:stretch>
        </p:blipFill>
        <p:spPr>
          <a:xfrm flipH="1" flipV="1">
            <a:off x="9765030" y="41275"/>
            <a:ext cx="2426970" cy="10648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 flipH="1">
            <a:off x="-179705" y="-394335"/>
            <a:ext cx="2515870" cy="178816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 rotWithShape="1">
          <a:blip r:embed="rId9" cstate="screen"/>
          <a:srcRect/>
          <a:stretch>
            <a:fillRect/>
          </a:stretch>
        </p:blipFill>
        <p:spPr>
          <a:xfrm flipH="1" flipV="1">
            <a:off x="0" y="5781040"/>
            <a:ext cx="12192000" cy="108458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10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5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6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9525" y="0"/>
            <a:ext cx="12192000" cy="114681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 rotWithShape="1">
          <a:blip r:embed="rId5" cstate="screen"/>
          <a:srcRect/>
          <a:stretch>
            <a:fillRect/>
          </a:stretch>
        </p:blipFill>
        <p:spPr>
          <a:xfrm flipH="1" flipV="1">
            <a:off x="9525" y="5781040"/>
            <a:ext cx="12192000" cy="10845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074400" y="5781040"/>
            <a:ext cx="1117600" cy="106553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 rotWithShape="1">
          <a:blip r:embed="rId9"/>
          <a:srcRect/>
          <a:stretch>
            <a:fillRect/>
          </a:stretch>
        </p:blipFill>
        <p:spPr>
          <a:xfrm>
            <a:off x="9525" y="5781040"/>
            <a:ext cx="2426970" cy="1064895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10"/>
            </p:custDataLst>
          </p:nvPr>
        </p:nvSpPr>
        <p:spPr>
          <a:xfrm>
            <a:off x="254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5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6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7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8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0" y="0"/>
            <a:ext cx="12192000" cy="114681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-168910" y="-398145"/>
            <a:ext cx="2252345" cy="1600835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 rotWithShape="1">
          <a:blip r:embed="rId7" cstate="screen"/>
          <a:srcRect/>
          <a:stretch>
            <a:fillRect/>
          </a:stretch>
        </p:blipFill>
        <p:spPr>
          <a:xfrm flipH="1" flipV="1">
            <a:off x="0" y="5773420"/>
            <a:ext cx="12192000" cy="108458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8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0135141" y="4806255"/>
            <a:ext cx="2152307" cy="205174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 rotWithShape="1">
          <a:blip r:embed="rId12"/>
          <a:srcRect/>
          <a:stretch>
            <a:fillRect/>
          </a:stretch>
        </p:blipFill>
        <p:spPr>
          <a:xfrm>
            <a:off x="0" y="4567555"/>
            <a:ext cx="3923030" cy="17208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3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7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C:\Users\qiu\Desktop\图片1.jpg图片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>
            <a:off x="-1" y="1270"/>
            <a:ext cx="12192001" cy="685546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39622" y="-390873"/>
            <a:ext cx="4637845" cy="329494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 rotWithShape="1">
          <a:blip r:embed="rId7"/>
          <a:srcRect/>
          <a:stretch>
            <a:fillRect/>
          </a:stretch>
        </p:blipFill>
        <p:spPr>
          <a:xfrm>
            <a:off x="-1" y="4447677"/>
            <a:ext cx="4196735" cy="184102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8496300" y="3334180"/>
            <a:ext cx="3696534" cy="352381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0"/>
            </p:custDataLst>
          </p:nvPr>
        </p:nvSpPr>
        <p:spPr>
          <a:xfrm>
            <a:off x="2583543" y="2177885"/>
            <a:ext cx="7199086" cy="1235385"/>
          </a:xfrm>
        </p:spPr>
        <p:txBody>
          <a:bodyPr lIns="91440" tIns="45720" rIns="91440" bIns="45720" anchor="b" anchorCtr="0">
            <a:normAutofit/>
          </a:bodyPr>
          <a:lstStyle>
            <a:lvl1pPr algn="dist">
              <a:defRPr sz="6600" b="0" spc="600">
                <a:solidFill>
                  <a:schemeClr val="accent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11"/>
            </p:custDataLst>
          </p:nvPr>
        </p:nvSpPr>
        <p:spPr>
          <a:xfrm>
            <a:off x="2583544" y="3478026"/>
            <a:ext cx="7199085" cy="743187"/>
          </a:xfrm>
        </p:spPr>
        <p:txBody>
          <a:bodyPr lIns="91440" tIns="45720" rIns="91440" bIns="4572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ea typeface="楷体" panose="020106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>
            <a:normAutofit/>
          </a:bodyPr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>
            <a:normAutofit/>
          </a:bodyPr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>
            <a:normAutofit/>
          </a:bodyPr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图片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88825" cy="685863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95972" y="-68941"/>
            <a:ext cx="2913369" cy="206979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040526" y="4806255"/>
            <a:ext cx="2152307" cy="205174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2403796" y="2423883"/>
            <a:ext cx="7384409" cy="1089399"/>
          </a:xfrm>
        </p:spPr>
        <p:txBody>
          <a:bodyPr lIns="91440" tIns="45720" rIns="91440" bIns="45720" anchor="b" anchorCtr="0">
            <a:normAutofit/>
          </a:bodyPr>
          <a:lstStyle>
            <a:lvl1pPr algn="ctr">
              <a:lnSpc>
                <a:spcPct val="100000"/>
              </a:lnSpc>
              <a:defRPr sz="4800" b="0" u="none" strike="noStrike" kern="1200" cap="none" spc="300" normalizeH="0" baseline="0">
                <a:solidFill>
                  <a:schemeClr val="accent1"/>
                </a:solidFill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2403796" y="3660546"/>
            <a:ext cx="7384409" cy="1235437"/>
          </a:xfrm>
        </p:spPr>
        <p:txBody>
          <a:bodyPr lIns="101600" tIns="38100" rIns="76200" bIns="38100" anchor="t" anchorCtr="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rmAutofit/>
          </a:bodyPr>
          <a:lstStyle>
            <a:lvl1pPr>
              <a:defRPr sz="1600" baseline="0">
                <a:latin typeface="Arial" panose="020B0604020202020204" pitchFamily="34" charset="0"/>
                <a:ea typeface="楷体" panose="02010609060101010101" pitchFamily="49" charset="-122"/>
              </a:defRPr>
            </a:lvl1pPr>
            <a:lvl2pPr>
              <a:defRPr sz="1600" baseline="0">
                <a:latin typeface="Arial" panose="020B0604020202020204" pitchFamily="34" charset="0"/>
                <a:ea typeface="楷体" panose="02010609060101010101" pitchFamily="49" charset="-122"/>
              </a:defRPr>
            </a:lvl2pPr>
            <a:lvl3pPr>
              <a:defRPr sz="1600" baseline="0">
                <a:latin typeface="Arial" panose="020B0604020202020204" pitchFamily="34" charset="0"/>
                <a:ea typeface="楷体" panose="02010609060101010101" pitchFamily="49" charset="-122"/>
              </a:defRPr>
            </a:lvl3pPr>
            <a:lvl4pPr>
              <a:defRPr sz="1600" baseline="0">
                <a:latin typeface="Arial" panose="020B0604020202020204" pitchFamily="34" charset="0"/>
                <a:ea typeface="楷体" panose="02010609060101010101" pitchFamily="49" charset="-122"/>
              </a:defRPr>
            </a:lvl4pPr>
            <a:lvl5pPr>
              <a:defRPr sz="1600" baseline="0">
                <a:latin typeface="Arial" panose="020B0604020202020204" pitchFamily="34" charset="0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图片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88825" cy="685863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95972" y="-68941"/>
            <a:ext cx="2913369" cy="206979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040526" y="4806255"/>
            <a:ext cx="2152307" cy="205174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/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>
            <a:normAutofit/>
          </a:bodyPr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C:\Users\qiu\Desktop\图片1.jpg图片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>
            <a:off x="-1" y="0"/>
            <a:ext cx="12192001" cy="685546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39622" y="-390873"/>
            <a:ext cx="4637845" cy="3294947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 rotWithShape="1">
          <a:blip r:embed="rId7"/>
          <a:srcRect/>
          <a:stretch>
            <a:fillRect/>
          </a:stretch>
        </p:blipFill>
        <p:spPr>
          <a:xfrm>
            <a:off x="-1" y="4447677"/>
            <a:ext cx="4196735" cy="1841023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8496300" y="3334180"/>
            <a:ext cx="3696534" cy="352381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0"/>
            </p:custDataLst>
          </p:nvPr>
        </p:nvSpPr>
        <p:spPr>
          <a:xfrm>
            <a:off x="2050473" y="2245404"/>
            <a:ext cx="7980218" cy="1088776"/>
          </a:xfrm>
        </p:spPr>
        <p:txBody>
          <a:bodyPr vert="horz" lIns="91440" tIns="45720" rIns="91440" bIns="4572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0" i="0" u="none" strike="noStrike" kern="1200" cap="none" spc="600" normalizeH="0" baseline="0" noProof="1" dirty="0">
                <a:solidFill>
                  <a:schemeClr val="accent1"/>
                </a:solidFill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 hasCustomPrompt="1"/>
            <p:custDataLst>
              <p:tags r:id="rId14"/>
            </p:custDataLst>
          </p:nvPr>
        </p:nvSpPr>
        <p:spPr>
          <a:xfrm>
            <a:off x="2051050" y="3429000"/>
            <a:ext cx="7980363" cy="957544"/>
          </a:xfrm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图片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88825" cy="685863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0491470" y="5155565"/>
            <a:ext cx="1786255" cy="170307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 flipH="1">
            <a:off x="87" y="-78466"/>
            <a:ext cx="2913369" cy="206979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153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6" name="图片 45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290195" y="304165"/>
            <a:ext cx="11606530" cy="104267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 rotWithShape="1">
          <a:blip r:embed="rId6" cstate="screen"/>
          <a:srcRect/>
          <a:stretch>
            <a:fillRect/>
          </a:stretch>
        </p:blipFill>
        <p:spPr>
          <a:xfrm flipH="1" flipV="1">
            <a:off x="291465" y="5567680"/>
            <a:ext cx="11606530" cy="98615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0779125" y="5488305"/>
            <a:ext cx="1117600" cy="10655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9" name="图片 8"/>
          <p:cNvPicPr>
            <a:picLocks noChangeAspect="1"/>
          </p:cNvPicPr>
          <p:nvPr userDrawn="1">
            <p:custDataLst>
              <p:tags r:id="rId14"/>
            </p:custDataLst>
          </p:nvPr>
        </p:nvPicPr>
        <p:blipFill>
          <a:blip r:embed="rId15"/>
          <a:stretch>
            <a:fillRect/>
          </a:stretch>
        </p:blipFill>
        <p:spPr>
          <a:xfrm flipH="1">
            <a:off x="0" y="-153670"/>
            <a:ext cx="2515870" cy="178816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0" y="0"/>
            <a:ext cx="12192000" cy="114681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 rotWithShape="1">
          <a:blip r:embed="rId5" cstate="screen"/>
          <a:srcRect/>
          <a:stretch>
            <a:fillRect/>
          </a:stretch>
        </p:blipFill>
        <p:spPr>
          <a:xfrm flipH="1" flipV="1">
            <a:off x="0" y="5781040"/>
            <a:ext cx="12192000" cy="108458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074400" y="5781040"/>
            <a:ext cx="1117600" cy="106553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8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>
            <a:off x="0" y="-144780"/>
            <a:ext cx="2426970" cy="106489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1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5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6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4445" y="0"/>
            <a:ext cx="12192000" cy="114681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 rotWithShape="1">
          <a:blip r:embed="rId5" cstate="screen"/>
          <a:srcRect/>
          <a:stretch>
            <a:fillRect/>
          </a:stretch>
        </p:blipFill>
        <p:spPr>
          <a:xfrm flipH="1" flipV="1">
            <a:off x="4445" y="5781040"/>
            <a:ext cx="12192000" cy="108458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 rotWithShape="1">
          <a:blip r:embed="rId7"/>
          <a:srcRect/>
          <a:stretch>
            <a:fillRect/>
          </a:stretch>
        </p:blipFill>
        <p:spPr>
          <a:xfrm>
            <a:off x="9525" y="5781040"/>
            <a:ext cx="2426970" cy="10648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1074400" y="5781040"/>
            <a:ext cx="1117600" cy="106553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10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5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6"/>
            </p:custDataLst>
          </p:nvPr>
        </p:nvSpPr>
        <p:spPr>
          <a:xfrm>
            <a:off x="612140" y="279149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0" y="0"/>
            <a:ext cx="12192000" cy="114681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 rotWithShape="1">
          <a:blip r:embed="rId5"/>
          <a:srcRect/>
          <a:stretch>
            <a:fillRect/>
          </a:stretch>
        </p:blipFill>
        <p:spPr>
          <a:xfrm flipH="1" flipV="1">
            <a:off x="9765030" y="41275"/>
            <a:ext cx="2426970" cy="10648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 flipH="1">
            <a:off x="-179705" y="-394335"/>
            <a:ext cx="2515870" cy="178816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 rotWithShape="1">
          <a:blip r:embed="rId9" cstate="screen"/>
          <a:srcRect/>
          <a:stretch>
            <a:fillRect/>
          </a:stretch>
        </p:blipFill>
        <p:spPr>
          <a:xfrm flipH="1" flipV="1">
            <a:off x="0" y="5781040"/>
            <a:ext cx="12192000" cy="108458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10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5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6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9525" y="0"/>
            <a:ext cx="12192000" cy="114681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 rotWithShape="1">
          <a:blip r:embed="rId5" cstate="screen"/>
          <a:srcRect/>
          <a:stretch>
            <a:fillRect/>
          </a:stretch>
        </p:blipFill>
        <p:spPr>
          <a:xfrm flipH="1" flipV="1">
            <a:off x="9525" y="5781040"/>
            <a:ext cx="12192000" cy="10845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074400" y="5781040"/>
            <a:ext cx="1117600" cy="106553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 rotWithShape="1">
          <a:blip r:embed="rId9"/>
          <a:srcRect/>
          <a:stretch>
            <a:fillRect/>
          </a:stretch>
        </p:blipFill>
        <p:spPr>
          <a:xfrm>
            <a:off x="9525" y="5781040"/>
            <a:ext cx="2426970" cy="1064895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10"/>
            </p:custDataLst>
          </p:nvPr>
        </p:nvSpPr>
        <p:spPr>
          <a:xfrm>
            <a:off x="254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5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6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7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8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0" y="0"/>
            <a:ext cx="12192000" cy="114681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-168910" y="-398145"/>
            <a:ext cx="2252345" cy="1600835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 rotWithShape="1">
          <a:blip r:embed="rId7" cstate="screen"/>
          <a:srcRect/>
          <a:stretch>
            <a:fillRect/>
          </a:stretch>
        </p:blipFill>
        <p:spPr>
          <a:xfrm flipH="1" flipV="1">
            <a:off x="0" y="5773420"/>
            <a:ext cx="12192000" cy="108458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8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0135141" y="4806255"/>
            <a:ext cx="2152307" cy="205174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 rotWithShape="1">
          <a:blip r:embed="rId12"/>
          <a:srcRect/>
          <a:stretch>
            <a:fillRect/>
          </a:stretch>
        </p:blipFill>
        <p:spPr>
          <a:xfrm>
            <a:off x="0" y="4567555"/>
            <a:ext cx="3923030" cy="17208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3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7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5" Type="http://schemas.openxmlformats.org/officeDocument/2006/relationships/theme" Target="../theme/theme2.xml"/><Relationship Id="rId24" Type="http://schemas.openxmlformats.org/officeDocument/2006/relationships/tags" Target="../tags/tag150.xml"/><Relationship Id="rId23" Type="http://schemas.openxmlformats.org/officeDocument/2006/relationships/tags" Target="../tags/tag149.xml"/><Relationship Id="rId22" Type="http://schemas.openxmlformats.org/officeDocument/2006/relationships/tags" Target="../tags/tag148.xml"/><Relationship Id="rId21" Type="http://schemas.openxmlformats.org/officeDocument/2006/relationships/tags" Target="../tags/tag147.xml"/><Relationship Id="rId20" Type="http://schemas.openxmlformats.org/officeDocument/2006/relationships/tags" Target="../tags/tag146.xml"/><Relationship Id="rId2" Type="http://schemas.openxmlformats.org/officeDocument/2006/relationships/slideLayout" Target="../slideLayouts/slideLayout13.xml"/><Relationship Id="rId19" Type="http://schemas.openxmlformats.org/officeDocument/2006/relationships/tags" Target="../tags/tag145.xml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8.xml"/><Relationship Id="rId8" Type="http://schemas.openxmlformats.org/officeDocument/2006/relationships/slideLayout" Target="../slideLayouts/slideLayout37.xml"/><Relationship Id="rId7" Type="http://schemas.openxmlformats.org/officeDocument/2006/relationships/slideLayout" Target="../slideLayouts/slideLayout36.xml"/><Relationship Id="rId6" Type="http://schemas.openxmlformats.org/officeDocument/2006/relationships/slideLayout" Target="../slideLayouts/slideLayout35.xml"/><Relationship Id="rId5" Type="http://schemas.openxmlformats.org/officeDocument/2006/relationships/slideLayout" Target="../slideLayouts/slideLayout34.xml"/><Relationship Id="rId4" Type="http://schemas.openxmlformats.org/officeDocument/2006/relationships/slideLayout" Target="../slideLayouts/slideLayout33.xml"/><Relationship Id="rId3" Type="http://schemas.openxmlformats.org/officeDocument/2006/relationships/slideLayout" Target="../slideLayouts/slideLayout32.xml"/><Relationship Id="rId25" Type="http://schemas.openxmlformats.org/officeDocument/2006/relationships/theme" Target="../theme/theme3.xml"/><Relationship Id="rId24" Type="http://schemas.openxmlformats.org/officeDocument/2006/relationships/tags" Target="../tags/tag300.xml"/><Relationship Id="rId23" Type="http://schemas.openxmlformats.org/officeDocument/2006/relationships/tags" Target="../tags/tag299.xml"/><Relationship Id="rId22" Type="http://schemas.openxmlformats.org/officeDocument/2006/relationships/tags" Target="../tags/tag298.xml"/><Relationship Id="rId21" Type="http://schemas.openxmlformats.org/officeDocument/2006/relationships/tags" Target="../tags/tag297.xml"/><Relationship Id="rId20" Type="http://schemas.openxmlformats.org/officeDocument/2006/relationships/tags" Target="../tags/tag296.xml"/><Relationship Id="rId2" Type="http://schemas.openxmlformats.org/officeDocument/2006/relationships/slideLayout" Target="../slideLayouts/slideLayout31.xml"/><Relationship Id="rId19" Type="http://schemas.openxmlformats.org/officeDocument/2006/relationships/tags" Target="../tags/tag295.xml"/><Relationship Id="rId18" Type="http://schemas.openxmlformats.org/officeDocument/2006/relationships/slideLayout" Target="../slideLayouts/slideLayout47.xml"/><Relationship Id="rId17" Type="http://schemas.openxmlformats.org/officeDocument/2006/relationships/slideLayout" Target="../slideLayouts/slideLayout46.xml"/><Relationship Id="rId16" Type="http://schemas.openxmlformats.org/officeDocument/2006/relationships/slideLayout" Target="../slideLayouts/slideLayout45.xml"/><Relationship Id="rId15" Type="http://schemas.openxmlformats.org/officeDocument/2006/relationships/slideLayout" Target="../slideLayouts/slideLayout44.xml"/><Relationship Id="rId14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楷体" panose="020106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楷体" panose="020106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楷体" panose="020106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楷体" panose="020106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楷体" panose="020106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楷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  <p:sldLayoutId id="2147483692" r:id="rId13"/>
    <p:sldLayoutId id="2147483693" r:id="rId14"/>
    <p:sldLayoutId id="2147483694" r:id="rId15"/>
    <p:sldLayoutId id="2147483695" r:id="rId16"/>
    <p:sldLayoutId id="2147483696" r:id="rId17"/>
    <p:sldLayoutId id="2147483697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楷体" panose="020106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楷体" panose="020106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楷体" panose="020106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楷体" panose="020106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楷体" panose="020106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楷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tags" Target="../tags/tag303.xml"/><Relationship Id="rId2" Type="http://schemas.openxmlformats.org/officeDocument/2006/relationships/tags" Target="../tags/tag302.xml"/><Relationship Id="rId1" Type="http://schemas.openxmlformats.org/officeDocument/2006/relationships/tags" Target="../tags/tag301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7.xml"/><Relationship Id="rId5" Type="http://schemas.openxmlformats.org/officeDocument/2006/relationships/tags" Target="../tags/tag305.xml"/><Relationship Id="rId4" Type="http://schemas.openxmlformats.org/officeDocument/2006/relationships/image" Target="../media/image16.png"/><Relationship Id="rId3" Type="http://schemas.openxmlformats.org/officeDocument/2006/relationships/tags" Target="../tags/tag304.xml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tags" Target="../tags/tag306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7.xml"/><Relationship Id="rId5" Type="http://schemas.openxmlformats.org/officeDocument/2006/relationships/tags" Target="../tags/tag308.xml"/><Relationship Id="rId4" Type="http://schemas.openxmlformats.org/officeDocument/2006/relationships/image" Target="../media/image20.png"/><Relationship Id="rId3" Type="http://schemas.openxmlformats.org/officeDocument/2006/relationships/tags" Target="../tags/tag307.xml"/><Relationship Id="rId2" Type="http://schemas.microsoft.com/office/2007/relationships/media" Target="../media/media2.mp4"/><Relationship Id="rId1" Type="http://schemas.openxmlformats.org/officeDocument/2006/relationships/video" Target="../media/media2.mp4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0.xml"/><Relationship Id="rId3" Type="http://schemas.openxmlformats.org/officeDocument/2006/relationships/tags" Target="../tags/tag311.xml"/><Relationship Id="rId2" Type="http://schemas.openxmlformats.org/officeDocument/2006/relationships/tags" Target="../tags/tag310.xml"/><Relationship Id="rId1" Type="http://schemas.openxmlformats.org/officeDocument/2006/relationships/tags" Target="../tags/tag30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2106930" y="2229485"/>
            <a:ext cx="7978775" cy="869315"/>
          </a:xfrm>
        </p:spPr>
        <p:txBody>
          <a:bodyPr>
            <a:norm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000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《没有共产党就没有新中国》</a:t>
            </a:r>
            <a:endParaRPr lang="zh-CN" altLang="en-US" sz="4000" dirty="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2495914" y="3396746"/>
            <a:ext cx="7199085" cy="743187"/>
          </a:xfrm>
        </p:spPr>
        <p:txBody>
          <a:bodyPr/>
          <a:p>
            <a:pPr marL="0" lv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SzPct val="100000"/>
              <a:buNone/>
            </a:pPr>
            <a:r>
              <a:rPr lang="zh-CN" altLang="en-US" sz="2800" dirty="0">
                <a:solidFill>
                  <a:schemeClr val="dk1">
                    <a:lumMod val="85000"/>
                    <a:lumOff val="15000"/>
                  </a:schemeClr>
                </a:solidFill>
                <a:sym typeface="Arial" panose="020B0604020202020204" pitchFamily="34" charset="0"/>
              </a:rPr>
              <a:t>杨津庄镇中心幼儿园  焦畅</a:t>
            </a:r>
            <a:endParaRPr lang="zh-CN" altLang="en-US" sz="2800" dirty="0">
              <a:solidFill>
                <a:schemeClr val="dk1">
                  <a:lumMod val="85000"/>
                  <a:lumOff val="15000"/>
                </a:schemeClr>
              </a:solidFill>
              <a:sym typeface="Arial" panose="020B0604020202020204" pitchFamily="34" charset="0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02100" y="412115"/>
            <a:ext cx="39871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中国共产党抗战视频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中国共产党抗战视频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078355" y="1165860"/>
            <a:ext cx="8035290" cy="569214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333115"/>
            <a:ext cx="6009005" cy="352488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6975" y="3332480"/>
            <a:ext cx="5915025" cy="352552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0400" y="635"/>
            <a:ext cx="5791200" cy="333248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《没有共产党就没有新中国》视频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371090" y="1393825"/>
            <a:ext cx="7450455" cy="54641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948940" y="317500"/>
            <a:ext cx="629475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歌曲视频欣赏：《没有共产党就没有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新中国》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lIns="91440" tIns="45720" rIns="91440" bIns="45720">
            <a:normAutofit/>
          </a:bodyPr>
          <a:lstStyle/>
          <a:p>
            <a:r>
              <a:rPr lang="zh-CN" altLang="en-US" dirty="0"/>
              <a:t>感谢观看 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/>
        <p:txBody>
          <a:bodyPr lIns="91440" tIns="45720" rIns="91440" bIns="45720"/>
          <a:lstStyle/>
          <a:p>
            <a:r>
              <a:rPr lang="zh-CN" altLang="en-US" dirty="0">
                <a:sym typeface="Arial" panose="020B0604020202020204" pitchFamily="34" charset="0"/>
              </a:rPr>
              <a:t>听党话，跟党走，为民宗旨不可丢</a:t>
            </a:r>
            <a:endParaRPr lang="zh-CN" altLang="en-US" dirty="0">
              <a:sym typeface="Arial" panose="020B0604020202020204" pitchFamily="34" charset="0"/>
            </a:endParaRPr>
          </a:p>
        </p:txBody>
      </p:sp>
    </p:spTree>
    <p:custDataLst>
      <p:tags r:id="rId3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topBottom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</p:tagLst>
</file>

<file path=ppt/tags/tag103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104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bottomTop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bottomTop"/>
</p:tagLst>
</file>

<file path=ppt/tags/tag114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115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navigation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navigation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</p:tagLst>
</file>

<file path=ppt/tags/tag125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126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3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belt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belt"/>
</p:tagLst>
</file>

<file path=ppt/tags/tag137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42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43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44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7617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7617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TEMPLATE_SUBCATEGORY" val="0"/>
  <p:tag name="KSO_WM_TEMPLATE_MASTER_TYPE" val="1"/>
  <p:tag name="KSO_WM_TEMPLATE_COLOR_TYPE" val="1"/>
  <p:tag name="KSO_WM_TAG_VERSION" val="1.0"/>
  <p:tag name="KSO_WM_BEAUTIFY_FLAG" val="#wm#"/>
  <p:tag name="KSO_WM_TEMPLATE_CATEGORY" val="custom"/>
  <p:tag name="KSO_WM_TEMPLATE_INDEX" val="20207617"/>
  <p:tag name="KSO_WM_TEMPLATE_THUMBS_INDEX" val="1、4、5、6、8、10、11、12、13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SLIDE_BACKGROUND_MASK_FLAG" val="1"/>
</p:tagLst>
</file>

<file path=ppt/tags/tag2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SLIDE_BACKGROUND_MASK_FLAG" val="1"/>
</p:tagLst>
</file>

<file path=ppt/tags/tag2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SLIDE_BACKGROUND_MASK_FLAG" val="1"/>
</p:tagLst>
</file>

<file path=ppt/tags/tag2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SLIDE_BACKGROUND_MASK_FLAG" val="1"/>
</p:tagLst>
</file>

<file path=ppt/tags/tag2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SLIDE_BACKGROUND_MASK_FLAG" val="1"/>
</p:tagLst>
</file>

<file path=ppt/tags/tag2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SLIDE_BACKGROUND_MASK_FLAG" val="1"/>
</p:tagLst>
</file>

<file path=ppt/tags/tag2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SLIDE_BACKGROUND_MASK_FLAG" val="1"/>
</p:tagLst>
</file>

<file path=ppt/tags/tag2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SLIDE_BACKGROUND_MASK_FLAG" val="1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SLIDE_BACKGROUND_MASK_FLAG" val="1"/>
</p:tagLst>
</file>

<file path=ppt/tags/tag2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2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22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2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2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2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228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i*1"/>
  <p:tag name="KSO_WM_UNIT_LAYERLEVEL" val="1"/>
  <p:tag name="KSO_WM_TAG_VERSION" val="1.0"/>
  <p:tag name="KSO_WM_BEAUTIFY_FLAG" val="#wm#"/>
  <p:tag name="KSO_WM_UNIT_BK_DARK_LIGHT" val="2"/>
  <p:tag name="KSO_WM_UNIT_SUBTYPE" val="h"/>
  <p:tag name="KSO_WM_UNIT_TYPE" val="i"/>
  <p:tag name="KSO_WM_UNIT_INDEX" val="1"/>
</p:tagLst>
</file>

<file path=ppt/tags/tag2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frame"/>
  <p:tag name="KSO_WM_SLIDE_BK_DARK_LIGHT" val="2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frame"/>
  <p:tag name="KSO_WM_SLIDE_BK_DARK_LIGHT" val="2"/>
</p:tagLst>
</file>

<file path=ppt/tags/tag2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32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233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234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235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236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2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leftRight"/>
</p:tagLst>
</file>

<file path=ppt/tags/tag2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leftRight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</p:tagLst>
</file>

<file path=ppt/tags/tag241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2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</p:tagLst>
</file>

<file path=ppt/tags/tag243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244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245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246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247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248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2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topBottom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topBottom"/>
</p:tagLst>
</file>

<file path=ppt/tags/tag2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</p:tagLst>
</file>

<file path=ppt/tags/tag2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</p:tagLst>
</file>

<file path=ppt/tags/tag253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254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255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256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257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258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259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bottomTop"/>
</p:tagLst>
</file>

<file path=ppt/tags/tag2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</p:tagLst>
</file>

<file path=ppt/tags/tag2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</p:tagLst>
</file>

<file path=ppt/tags/tag2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bottomTop"/>
</p:tagLst>
</file>

<file path=ppt/tags/tag264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265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266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267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268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269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2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navigation"/>
</p:tagLst>
</file>

<file path=ppt/tags/tag2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navigation"/>
</p:tagLst>
</file>

<file path=ppt/tags/tag2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</p:tagLst>
</file>

<file path=ppt/tags/tag2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</p:tagLst>
</file>

<file path=ppt/tags/tag275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276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277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278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279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281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282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283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2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belt"/>
</p:tagLst>
</file>

<file path=ppt/tags/tag2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</p:tagLst>
</file>

<file path=ppt/tags/tag2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belt"/>
</p:tagLst>
</file>

<file path=ppt/tags/tag287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2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</p:tagLst>
</file>

<file path=ppt/tags/tag2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291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292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293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294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2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7617"/>
</p:tagLst>
</file>

<file path=ppt/tags/tag2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7617"/>
</p:tagLst>
</file>

<file path=ppt/tags/tag2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TEMPLATE_SUBCATEGORY" val="0"/>
  <p:tag name="KSO_WM_TEMPLATE_MASTER_TYPE" val="1"/>
  <p:tag name="KSO_WM_TEMPLATE_COLOR_TYPE" val="1"/>
  <p:tag name="KSO_WM_TAG_VERSION" val="1.0"/>
  <p:tag name="KSO_WM_BEAUTIFY_FLAG" val="#wm#"/>
  <p:tag name="KSO_WM_TEMPLATE_CATEGORY" val="custom"/>
  <p:tag name="KSO_WM_TEMPLATE_INDEX" val="20207617"/>
  <p:tag name="KSO_WM_TEMPLATE_THUMBS_INDEX" val="1、4、5、6、8、10、11、12、13"/>
</p:tagLst>
</file>

<file path=ppt/tags/tag30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7617_1*a*1"/>
  <p:tag name="KSO_WM_TEMPLATE_CATEGORY" val="custom"/>
  <p:tag name="KSO_WM_TEMPLATE_INDEX" val="20207617"/>
  <p:tag name="KSO_WM_UNIT_LAYERLEVEL" val="1"/>
  <p:tag name="KSO_WM_TAG_VERSION" val="1.0"/>
  <p:tag name="KSO_WM_BEAUTIFY_FLAG" val="#wm#"/>
  <p:tag name="KSO_WM_UNIT_PRESET_TEXT" val="党政通用模板"/>
</p:tagLst>
</file>

<file path=ppt/tags/tag30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7617_1*b*1"/>
  <p:tag name="KSO_WM_TEMPLATE_CATEGORY" val="custom"/>
  <p:tag name="KSO_WM_TEMPLATE_INDEX" val="20207617"/>
  <p:tag name="KSO_WM_UNIT_LAYERLEVEL" val="1"/>
  <p:tag name="KSO_WM_TAG_VERSION" val="1.0"/>
  <p:tag name="KSO_WM_BEAUTIFY_FLAG" val="#wm#"/>
  <p:tag name="KSO_WM_UNIT_PRESET_TEXT" val="听党话，跟党走，为民宗旨不可丢"/>
  <p:tag name="KSO_WM_UNIT_TEXT_FILL_FORE_SCHEMECOLOR_INDEX_BRIGHTNESS" val="0.15"/>
  <p:tag name="KSO_WM_UNIT_TEXT_FILL_FORE_SCHEMECOLOR_INDEX" val="13"/>
  <p:tag name="KSO_WM_UNIT_TEXT_FILL_TYPE" val="1"/>
</p:tagLst>
</file>

<file path=ppt/tags/tag303.xml><?xml version="1.0" encoding="utf-8"?>
<p:tagLst xmlns:p="http://schemas.openxmlformats.org/presentationml/2006/main">
  <p:tag name="KSO_WM_SLIDE_ID" val="custom20207617_1"/>
  <p:tag name="KSO_WM_TEMPLATE_SUBCATEGORY" val="0"/>
  <p:tag name="KSO_WM_TEMPLATE_MASTER_TYPE" val="1"/>
  <p:tag name="KSO_WM_TEMPLATE_COLOR_TYPE" val="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7617"/>
  <p:tag name="KSO_WM_SLIDE_LAYOUT" val="a_b"/>
  <p:tag name="KSO_WM_SLIDE_LAYOUT_CNT" val="1_1"/>
  <p:tag name="KSO_WM_TEMPLATE_THUMBS_INDEX" val="1、4、6、7、8、10、11、13、15"/>
</p:tagLst>
</file>

<file path=ppt/tags/tag304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5939*4094*775*775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305.xml><?xml version="1.0" encoding="utf-8"?>
<p:tagLst xmlns:p="http://schemas.openxmlformats.org/presentationml/2006/main">
  <p:tag name="KSO_WM_SLIDE_ID" val="custom20207617_6"/>
  <p:tag name="KSO_WM_TEMPLATE_SUBCATEGORY" val="0"/>
  <p:tag name="KSO_WM_TEMPLATE_MASTER_TYPE" val="1"/>
  <p:tag name="KSO_WM_TEMPLATE_COLOR_TYPE" val="1"/>
  <p:tag name="KSO_WM_SLIDE_ITEM_CNT" val="6"/>
  <p:tag name="KSO_WM_SLIDE_INDEX" val="2"/>
  <p:tag name="KSO_WM_TAG_VERSION" val="1.0"/>
  <p:tag name="KSO_WM_BEAUTIFY_FLAG" val="#wm#"/>
  <p:tag name="KSO_WM_TEMPLATE_CATEGORY" val="custom"/>
  <p:tag name="KSO_WM_TEMPLATE_INDEX" val="20207617"/>
  <p:tag name="KSO_WM_SLIDE_TYPE" val="contents"/>
  <p:tag name="KSO_WM_SLIDE_SUBTYPE" val="diag"/>
  <p:tag name="KSO_WM_DIAGRAM_GROUP_CODE" val="l1-1"/>
  <p:tag name="KSO_WM_SLIDE_DIAGTYPE" val="l"/>
  <p:tag name="KSO_WM_SLIDE_LAYOUT" val="a_l"/>
  <p:tag name="KSO_WM_SLIDE_LAYOUT_CNT" val="1_1"/>
</p:tagLst>
</file>

<file path=ppt/tags/tag306.xml><?xml version="1.0" encoding="utf-8"?>
<p:tagLst xmlns:p="http://schemas.openxmlformats.org/presentationml/2006/main">
  <p:tag name="KSO_WM_SLIDE_ID" val="custom20207617_6"/>
  <p:tag name="KSO_WM_TEMPLATE_SUBCATEGORY" val="0"/>
  <p:tag name="KSO_WM_TEMPLATE_MASTER_TYPE" val="1"/>
  <p:tag name="KSO_WM_TEMPLATE_COLOR_TYPE" val="1"/>
  <p:tag name="KSO_WM_SLIDE_ITEM_CNT" val="6"/>
  <p:tag name="KSO_WM_SLIDE_INDEX" val="2"/>
  <p:tag name="KSO_WM_TAG_VERSION" val="1.0"/>
  <p:tag name="KSO_WM_BEAUTIFY_FLAG" val="#wm#"/>
  <p:tag name="KSO_WM_TEMPLATE_CATEGORY" val="custom"/>
  <p:tag name="KSO_WM_TEMPLATE_INDEX" val="20207617"/>
  <p:tag name="KSO_WM_SLIDE_TYPE" val="contents"/>
  <p:tag name="KSO_WM_SLIDE_SUBTYPE" val="diag"/>
  <p:tag name="KSO_WM_DIAGRAM_GROUP_CODE" val="l1-1"/>
  <p:tag name="KSO_WM_SLIDE_DIAGTYPE" val="l"/>
  <p:tag name="KSO_WM_SLIDE_LAYOUT" val="a_l"/>
  <p:tag name="KSO_WM_SLIDE_LAYOUT_CNT" val="1_1"/>
</p:tagLst>
</file>

<file path=ppt/tags/tag307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5482*3918*767*767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308.xml><?xml version="1.0" encoding="utf-8"?>
<p:tagLst xmlns:p="http://schemas.openxmlformats.org/presentationml/2006/main">
  <p:tag name="KSO_WM_SLIDE_ID" val="custom20207617_6"/>
  <p:tag name="KSO_WM_TEMPLATE_SUBCATEGORY" val="0"/>
  <p:tag name="KSO_WM_TEMPLATE_MASTER_TYPE" val="1"/>
  <p:tag name="KSO_WM_TEMPLATE_COLOR_TYPE" val="1"/>
  <p:tag name="KSO_WM_SLIDE_ITEM_CNT" val="6"/>
  <p:tag name="KSO_WM_SLIDE_INDEX" val="2"/>
  <p:tag name="KSO_WM_TAG_VERSION" val="1.0"/>
  <p:tag name="KSO_WM_BEAUTIFY_FLAG" val="#wm#"/>
  <p:tag name="KSO_WM_TEMPLATE_CATEGORY" val="custom"/>
  <p:tag name="KSO_WM_TEMPLATE_INDEX" val="20207617"/>
  <p:tag name="KSO_WM_SLIDE_TYPE" val="contents"/>
  <p:tag name="KSO_WM_SLIDE_SUBTYPE" val="diag"/>
  <p:tag name="KSO_WM_DIAGRAM_GROUP_CODE" val="l1-1"/>
  <p:tag name="KSO_WM_SLIDE_DIAGTYPE" val="l"/>
  <p:tag name="KSO_WM_SLIDE_LAYOUT" val="a_l"/>
  <p:tag name="KSO_WM_SLIDE_LAYOUT_CNT" val="1_1"/>
</p:tagLst>
</file>

<file path=ppt/tags/tag3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7617_15*a*1"/>
  <p:tag name="KSO_WM_TEMPLATE_CATEGORY" val="custom"/>
  <p:tag name="KSO_WM_TEMPLATE_INDEX" val="20207617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1"/>
  <p:tag name="KSO_WM_UNIT_VALUE" val="14"/>
  <p:tag name="KSO_WM_UNIT_TYPE" val="a"/>
  <p:tag name="KSO_WM_UNIT_INDEX" val="1"/>
  <p:tag name="KSO_WM_UNIT_PRESET_TEXT" val="感谢观看 下次再会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7617_15*b*1"/>
  <p:tag name="KSO_WM_TEMPLATE_CATEGORY" val="custom"/>
  <p:tag name="KSO_WM_TEMPLATE_INDEX" val="20207617"/>
  <p:tag name="KSO_WM_UNIT_LAYERLEVEL" val="1"/>
  <p:tag name="KSO_WM_TAG_VERSION" val="1.0"/>
  <p:tag name="KSO_WM_BEAUTIFY_FLAG" val="#wm#"/>
  <p:tag name="KSO_WM_UNIT_PRESET_TEXT" val="听党话，跟党走，为民宗旨不可丢"/>
</p:tagLst>
</file>

<file path=ppt/tags/tag311.xml><?xml version="1.0" encoding="utf-8"?>
<p:tagLst xmlns:p="http://schemas.openxmlformats.org/presentationml/2006/main">
  <p:tag name="KSO_WM_SLIDE_ID" val="custom20207617_15"/>
  <p:tag name="KSO_WM_TEMPLATE_SUBCATEGORY" val="0"/>
  <p:tag name="KSO_WM_TEMPLATE_MASTER_TYPE" val="1"/>
  <p:tag name="KSO_WM_TEMPLATE_COLOR_TYPE" val="1"/>
  <p:tag name="KSO_WM_SLIDE_ITEM_CNT" val="0"/>
  <p:tag name="KSO_WM_SLIDE_INDEX" val="15"/>
  <p:tag name="KSO_WM_TAG_VERSION" val="1.0"/>
  <p:tag name="KSO_WM_BEAUTIFY_FLAG" val="#wm#"/>
  <p:tag name="KSO_WM_TEMPLATE_CATEGORY" val="custom"/>
  <p:tag name="KSO_WM_TEMPLATE_INDEX" val="20207617"/>
  <p:tag name="KSO_WM_SLIDE_TYPE" val="endPage"/>
  <p:tag name="KSO_WM_SLIDE_SUBTYPE" val="pureTxt"/>
  <p:tag name="KSO_WM_SLIDE_LAYOUT" val="a_b"/>
  <p:tag name="KSO_WM_SLIDE_LAYOUT_CNT" val="1_1"/>
</p:tagLst>
</file>

<file path=ppt/tags/tag312.xml><?xml version="1.0" encoding="utf-8"?>
<p:tagLst xmlns:p="http://schemas.openxmlformats.org/presentationml/2006/main">
  <p:tag name="COMMONDATA" val="eyJoZGlkIjoiYWJmNTAxYTA0NTllZTU0OWY5NWY0MWNlMzBjNGU2OTYifQ==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SLIDE_BACKGROUND_MASK_FLAG" val="1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SLIDE_BACKGROUND_MASK_FLAG" val="1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SLIDE_BACKGROUND_MASK_FLAG" val="1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SLIDE_BACKGROUND_MASK_FLAG" val="1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SLIDE_BACKGROUND_MASK_FLAG" val="1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SLIDE_BACKGROUND_MASK_FLAG" val="1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SLIDE_BACKGROUND_MASK_FLAG" val="1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SLIDE_BACKGROUND_MASK_FLAG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SLIDE_BACKGROUND_MASK_FLAG" val="1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7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78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i*1"/>
  <p:tag name="KSO_WM_UNIT_LAYERLEVEL" val="1"/>
  <p:tag name="KSO_WM_TAG_VERSION" val="1.0"/>
  <p:tag name="KSO_WM_BEAUTIFY_FLAG" val="#wm#"/>
  <p:tag name="KSO_WM_UNIT_BK_DARK_LIGHT" val="2"/>
  <p:tag name="KSO_WM_UNIT_SUBTYPE" val="h"/>
  <p:tag name="KSO_WM_UNIT_TYPE" val="i"/>
  <p:tag name="KSO_WM_UNIT_INDEX" val="1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frame"/>
  <p:tag name="KSO_WM_SLIDE_BK_DARK_LIGHT" val="2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frame"/>
  <p:tag name="KSO_WM_SLIDE_BK_DARK_LIGHT" val="2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2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leftRight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leftRight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</p:tagLst>
</file>

<file path=ppt/tags/tag91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</p:tagLst>
</file>

<file path=ppt/tags/tag93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topBottom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​​">
  <a:themeElements>
    <a:clrScheme name="自定义 153">
      <a:dk1>
        <a:sysClr val="windowText" lastClr="000000"/>
      </a:dk1>
      <a:lt1>
        <a:sysClr val="window" lastClr="FFFFFF"/>
      </a:lt1>
      <a:dk2>
        <a:srgbClr val="DE5B4D"/>
      </a:dk2>
      <a:lt2>
        <a:srgbClr val="FFFFFF"/>
      </a:lt2>
      <a:accent1>
        <a:srgbClr val="CA2A14"/>
      </a:accent1>
      <a:accent2>
        <a:srgbClr val="DF413C"/>
      </a:accent2>
      <a:accent3>
        <a:srgbClr val="DF0E25"/>
      </a:accent3>
      <a:accent4>
        <a:srgbClr val="E58450"/>
      </a:accent4>
      <a:accent5>
        <a:srgbClr val="F2B248"/>
      </a:accent5>
      <a:accent6>
        <a:srgbClr val="FFD63F"/>
      </a:accent6>
      <a:hlink>
        <a:srgbClr val="658BD5"/>
      </a:hlink>
      <a:folHlink>
        <a:srgbClr val="A16AA5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自定义 153">
      <a:dk1>
        <a:sysClr val="windowText" lastClr="000000"/>
      </a:dk1>
      <a:lt1>
        <a:sysClr val="window" lastClr="FFFFFF"/>
      </a:lt1>
      <a:dk2>
        <a:srgbClr val="DE5B4D"/>
      </a:dk2>
      <a:lt2>
        <a:srgbClr val="FFFFFF"/>
      </a:lt2>
      <a:accent1>
        <a:srgbClr val="CA2A14"/>
      </a:accent1>
      <a:accent2>
        <a:srgbClr val="DF413C"/>
      </a:accent2>
      <a:accent3>
        <a:srgbClr val="DF0E25"/>
      </a:accent3>
      <a:accent4>
        <a:srgbClr val="E58450"/>
      </a:accent4>
      <a:accent5>
        <a:srgbClr val="F2B248"/>
      </a:accent5>
      <a:accent6>
        <a:srgbClr val="FFD63F"/>
      </a:accent6>
      <a:hlink>
        <a:srgbClr val="658BD5"/>
      </a:hlink>
      <a:folHlink>
        <a:srgbClr val="A16AA5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75</Words>
  <Application>WPS 演示</Application>
  <PresentationFormat>宽屏</PresentationFormat>
  <Paragraphs>12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5</vt:i4>
      </vt:variant>
    </vt:vector>
  </HeadingPairs>
  <TitlesOfParts>
    <vt:vector size="16" baseType="lpstr">
      <vt:lpstr>Arial</vt:lpstr>
      <vt:lpstr>宋体</vt:lpstr>
      <vt:lpstr>Wingdings</vt:lpstr>
      <vt:lpstr>楷体</vt:lpstr>
      <vt:lpstr>汉仪尚巍手书W</vt:lpstr>
      <vt:lpstr>微软雅黑</vt:lpstr>
      <vt:lpstr>Arial Unicode MS</vt:lpstr>
      <vt:lpstr>Calibri</vt:lpstr>
      <vt:lpstr>Office 主题</vt:lpstr>
      <vt:lpstr>3_Office 主题​​</vt:lpstr>
      <vt:lpstr>1_Office 主题​​</vt:lpstr>
      <vt:lpstr>党旗的故事</vt:lpstr>
      <vt:lpstr>PowerPoint 演示文稿</vt:lpstr>
      <vt:lpstr>PowerPoint 演示文稿</vt:lpstr>
      <vt:lpstr>PowerPoint 演示文稿</vt:lpstr>
      <vt:lpstr>感谢观看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落垄</dc:creator>
  <cp:lastModifiedBy>ATTA</cp:lastModifiedBy>
  <cp:revision>9</cp:revision>
  <dcterms:created xsi:type="dcterms:W3CDTF">2022-06-10T03:13:00Z</dcterms:created>
  <dcterms:modified xsi:type="dcterms:W3CDTF">2022-06-10T07:18:49Z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AD607FCE10F94D6EA7050ECBF1620E0D</vt:lpwstr>
  </property>
  <property fmtid="{D5CDD505-2E9C-101B-9397-08002B2CF9AE}" pid="3" name="KSOProductBuildVer">
    <vt:lpwstr>2052-11.1.0.11691</vt:lpwstr>
  </property>
</Properties>
</file>