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56" r:id="rId4"/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6"/>
        <p:guide pos="38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2" Type="http://schemas.openxmlformats.org/officeDocument/2006/relationships/image" Target="../media/image9.png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们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党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6126" b="5375"/>
          <a:stretch>
            <a:fillRect/>
          </a:stretch>
        </p:blipFill>
        <p:spPr>
          <a:xfrm>
            <a:off x="1983740" y="504825"/>
            <a:ext cx="2898140" cy="1706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1380" b="30256"/>
          <a:stretch>
            <a:fillRect/>
          </a:stretch>
        </p:blipFill>
        <p:spPr>
          <a:xfrm>
            <a:off x="7799070" y="554990"/>
            <a:ext cx="2899410" cy="17659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22614" t="3754" b="315"/>
          <a:stretch>
            <a:fillRect/>
          </a:stretch>
        </p:blipFill>
        <p:spPr>
          <a:xfrm>
            <a:off x="7799070" y="2321560"/>
            <a:ext cx="2898140" cy="1798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9070" y="4120515"/>
            <a:ext cx="2898140" cy="1891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3740" y="2211070"/>
            <a:ext cx="2898000" cy="19085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3740" y="4119880"/>
            <a:ext cx="2898000" cy="2003424"/>
          </a:xfrm>
          <a:prstGeom prst="rect">
            <a:avLst/>
          </a:prstGeom>
        </p:spPr>
      </p:pic>
      <p:sp>
        <p:nvSpPr>
          <p:cNvPr id="11" name="右箭头 10"/>
          <p:cNvSpPr/>
          <p:nvPr/>
        </p:nvSpPr>
        <p:spPr>
          <a:xfrm>
            <a:off x="5496560" y="1209675"/>
            <a:ext cx="1391285" cy="535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5496560" y="2898140"/>
            <a:ext cx="1391285" cy="535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5496560" y="5073650"/>
            <a:ext cx="1391285" cy="535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5080" y="252095"/>
            <a:ext cx="7686040" cy="51212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16835" y="5753735"/>
            <a:ext cx="7540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花儿爱阳光，朵朵齐开放</a:t>
            </a:r>
            <a:endParaRPr lang="zh-CN" altLang="en-US" sz="48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b="2933"/>
          <a:stretch>
            <a:fillRect/>
          </a:stretch>
        </p:blipFill>
        <p:spPr>
          <a:xfrm>
            <a:off x="2463800" y="220980"/>
            <a:ext cx="7686040" cy="54844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06675" y="5977255"/>
            <a:ext cx="69164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鱼儿爱大海，游得多欢畅</a:t>
            </a:r>
            <a:endParaRPr lang="zh-CN" altLang="en-US" sz="48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2065" y="374650"/>
            <a:ext cx="7686000" cy="43083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16835" y="5227955"/>
            <a:ext cx="69164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鸟儿爱蓝天，张开金翅膀</a:t>
            </a:r>
            <a:endParaRPr lang="zh-CN" altLang="en-US" sz="48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3390" y="118745"/>
            <a:ext cx="6075045" cy="66205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7865" y="192405"/>
            <a:ext cx="8498205" cy="5099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84730" y="5733415"/>
            <a:ext cx="69164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我们热爱党，拍手把歌唱</a:t>
            </a:r>
            <a:endParaRPr lang="zh-CN" altLang="en-US" sz="48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UNIT_PLACING_PICTURE_USER_VIEWPORT" val="{&quot;height&quot;:8610,&quot;width&quot;:15360}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COMMONDATA" val="eyJoZGlkIjoiMDI3MjZmMWU4M2MwNjA1MDg4NjdlOGU2YWZkZTU5ZD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WPS 演示</Application>
  <PresentationFormat>宽屏</PresentationFormat>
  <Paragraphs>10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华文仿宋</vt:lpstr>
      <vt:lpstr>华文琥珀</vt:lpstr>
      <vt:lpstr>华文宋体</vt:lpstr>
      <vt:lpstr>幼圆</vt:lpstr>
      <vt:lpstr>黑体</vt:lpstr>
      <vt:lpstr>Office 主题​​</vt:lpstr>
      <vt:lpstr>PowerPoint 演示文稿</vt:lpstr>
      <vt:lpstr>空白演示</vt:lpstr>
      <vt:lpstr>空白演示</vt:lpstr>
      <vt:lpstr>空白演示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蓝色吸铁石</cp:lastModifiedBy>
  <cp:revision>172</cp:revision>
  <dcterms:created xsi:type="dcterms:W3CDTF">2019-06-19T02:08:00Z</dcterms:created>
  <dcterms:modified xsi:type="dcterms:W3CDTF">2022-05-15T08:36:14Z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2052-11.1.0.11691</vt:lpwstr>
  </property>
  <property fmtid="{D5CDD505-2E9C-101B-9397-08002B2CF9AE}" pid="3" name="ICV">
    <vt:lpwstr>D4EC063A3AE54B27A93EAD2D5B2240C0</vt:lpwstr>
  </property>
</Properties>
</file>